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1" r:id="rId3"/>
    <p:sldId id="267" r:id="rId4"/>
    <p:sldId id="268" r:id="rId5"/>
    <p:sldId id="269" r:id="rId6"/>
    <p:sldId id="270" r:id="rId7"/>
    <p:sldId id="272" r:id="rId8"/>
    <p:sldId id="274" r:id="rId9"/>
    <p:sldId id="273" r:id="rId10"/>
  </p:sldIdLst>
  <p:sldSz cx="5040313" cy="3600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 userDrawn="1">
          <p15:clr>
            <a:srgbClr val="A4A3A4"/>
          </p15:clr>
        </p15:guide>
        <p15:guide id="2" pos="15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BB3820-F057-46AE-9805-6C6D92EC1232}" v="9" dt="2023-06-20T15:09:59.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1430" y="101"/>
      </p:cViewPr>
      <p:guideLst>
        <p:guide orient="horz" pos="1134"/>
        <p:guide pos="15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etteridge" userId="9abc5bf0-494d-4224-9ee6-429fdfa44b7c" providerId="ADAL" clId="{75BB3820-F057-46AE-9805-6C6D92EC1232}"/>
    <pc:docChg chg="undo custSel addSld modSld sldOrd">
      <pc:chgData name="Rachel Betteridge" userId="9abc5bf0-494d-4224-9ee6-429fdfa44b7c" providerId="ADAL" clId="{75BB3820-F057-46AE-9805-6C6D92EC1232}" dt="2023-06-20T15:30:44.742" v="1319" actId="20577"/>
      <pc:docMkLst>
        <pc:docMk/>
      </pc:docMkLst>
      <pc:sldChg chg="modSp mod">
        <pc:chgData name="Rachel Betteridge" userId="9abc5bf0-494d-4224-9ee6-429fdfa44b7c" providerId="ADAL" clId="{75BB3820-F057-46AE-9805-6C6D92EC1232}" dt="2023-06-20T13:53:41.154" v="42" actId="20577"/>
        <pc:sldMkLst>
          <pc:docMk/>
          <pc:sldMk cId="998574680" sldId="269"/>
        </pc:sldMkLst>
        <pc:spChg chg="mod">
          <ac:chgData name="Rachel Betteridge" userId="9abc5bf0-494d-4224-9ee6-429fdfa44b7c" providerId="ADAL" clId="{75BB3820-F057-46AE-9805-6C6D92EC1232}" dt="2023-06-20T13:52:48.710" v="37" actId="20577"/>
          <ac:spMkLst>
            <pc:docMk/>
            <pc:sldMk cId="998574680" sldId="269"/>
            <ac:spMk id="5" creationId="{4E370E5E-3016-697C-5132-27AEFA183F7F}"/>
          </ac:spMkLst>
        </pc:spChg>
        <pc:spChg chg="mod">
          <ac:chgData name="Rachel Betteridge" userId="9abc5bf0-494d-4224-9ee6-429fdfa44b7c" providerId="ADAL" clId="{75BB3820-F057-46AE-9805-6C6D92EC1232}" dt="2023-06-20T13:53:41.154" v="42" actId="20577"/>
          <ac:spMkLst>
            <pc:docMk/>
            <pc:sldMk cId="998574680" sldId="269"/>
            <ac:spMk id="6" creationId="{990DF9D6-B09F-E70B-9399-643EEB60AB62}"/>
          </ac:spMkLst>
        </pc:spChg>
      </pc:sldChg>
      <pc:sldChg chg="modSp mod">
        <pc:chgData name="Rachel Betteridge" userId="9abc5bf0-494d-4224-9ee6-429fdfa44b7c" providerId="ADAL" clId="{75BB3820-F057-46AE-9805-6C6D92EC1232}" dt="2023-06-20T14:21:20.834" v="310" actId="14734"/>
        <pc:sldMkLst>
          <pc:docMk/>
          <pc:sldMk cId="464917346" sldId="270"/>
        </pc:sldMkLst>
        <pc:spChg chg="mod">
          <ac:chgData name="Rachel Betteridge" userId="9abc5bf0-494d-4224-9ee6-429fdfa44b7c" providerId="ADAL" clId="{75BB3820-F057-46AE-9805-6C6D92EC1232}" dt="2023-06-20T14:20:55.909" v="305" actId="255"/>
          <ac:spMkLst>
            <pc:docMk/>
            <pc:sldMk cId="464917346" sldId="270"/>
            <ac:spMk id="6" creationId="{990DF9D6-B09F-E70B-9399-643EEB60AB62}"/>
          </ac:spMkLst>
        </pc:spChg>
        <pc:graphicFrameChg chg="mod modGraphic">
          <ac:chgData name="Rachel Betteridge" userId="9abc5bf0-494d-4224-9ee6-429fdfa44b7c" providerId="ADAL" clId="{75BB3820-F057-46AE-9805-6C6D92EC1232}" dt="2023-06-20T14:21:20.834" v="310" actId="14734"/>
          <ac:graphicFrameMkLst>
            <pc:docMk/>
            <pc:sldMk cId="464917346" sldId="270"/>
            <ac:graphicFrameMk id="3" creationId="{A7033C5A-5D55-0755-C115-87947BDDF5F5}"/>
          </ac:graphicFrameMkLst>
        </pc:graphicFrameChg>
      </pc:sldChg>
      <pc:sldChg chg="addSp delSp modSp add mod ord">
        <pc:chgData name="Rachel Betteridge" userId="9abc5bf0-494d-4224-9ee6-429fdfa44b7c" providerId="ADAL" clId="{75BB3820-F057-46AE-9805-6C6D92EC1232}" dt="2023-06-20T14:43:08.404" v="854" actId="20577"/>
        <pc:sldMkLst>
          <pc:docMk/>
          <pc:sldMk cId="2035320856" sldId="272"/>
        </pc:sldMkLst>
        <pc:spChg chg="del mod">
          <ac:chgData name="Rachel Betteridge" userId="9abc5bf0-494d-4224-9ee6-429fdfa44b7c" providerId="ADAL" clId="{75BB3820-F057-46AE-9805-6C6D92EC1232}" dt="2023-06-20T14:11:36.316" v="195"/>
          <ac:spMkLst>
            <pc:docMk/>
            <pc:sldMk cId="2035320856" sldId="272"/>
            <ac:spMk id="3" creationId="{49CF4942-7B6B-96BD-0769-34D367E63F45}"/>
          </ac:spMkLst>
        </pc:spChg>
        <pc:spChg chg="add mod">
          <ac:chgData name="Rachel Betteridge" userId="9abc5bf0-494d-4224-9ee6-429fdfa44b7c" providerId="ADAL" clId="{75BB3820-F057-46AE-9805-6C6D92EC1232}" dt="2023-06-20T14:43:08.404" v="854" actId="20577"/>
          <ac:spMkLst>
            <pc:docMk/>
            <pc:sldMk cId="2035320856" sldId="272"/>
            <ac:spMk id="4" creationId="{E280E80A-A1E1-2DB9-4007-192CC1E6A5BD}"/>
          </ac:spMkLst>
        </pc:spChg>
        <pc:spChg chg="mod">
          <ac:chgData name="Rachel Betteridge" userId="9abc5bf0-494d-4224-9ee6-429fdfa44b7c" providerId="ADAL" clId="{75BB3820-F057-46AE-9805-6C6D92EC1232}" dt="2023-06-20T14:34:17.608" v="554" actId="14100"/>
          <ac:spMkLst>
            <pc:docMk/>
            <pc:sldMk cId="2035320856" sldId="272"/>
            <ac:spMk id="5" creationId="{4E370E5E-3016-697C-5132-27AEFA183F7F}"/>
          </ac:spMkLst>
        </pc:spChg>
        <pc:spChg chg="mod">
          <ac:chgData name="Rachel Betteridge" userId="9abc5bf0-494d-4224-9ee6-429fdfa44b7c" providerId="ADAL" clId="{75BB3820-F057-46AE-9805-6C6D92EC1232}" dt="2023-06-20T14:36:09.690" v="564" actId="1076"/>
          <ac:spMkLst>
            <pc:docMk/>
            <pc:sldMk cId="2035320856" sldId="272"/>
            <ac:spMk id="6" creationId="{990DF9D6-B09F-E70B-9399-643EEB60AB62}"/>
          </ac:spMkLst>
        </pc:spChg>
        <pc:spChg chg="del mod">
          <ac:chgData name="Rachel Betteridge" userId="9abc5bf0-494d-4224-9ee6-429fdfa44b7c" providerId="ADAL" clId="{75BB3820-F057-46AE-9805-6C6D92EC1232}" dt="2023-06-20T14:11:36.315" v="193"/>
          <ac:spMkLst>
            <pc:docMk/>
            <pc:sldMk cId="2035320856" sldId="272"/>
            <ac:spMk id="8" creationId="{49A532B9-BC41-3B53-46A8-1DCB7B715131}"/>
          </ac:spMkLst>
        </pc:spChg>
        <pc:picChg chg="mod">
          <ac:chgData name="Rachel Betteridge" userId="9abc5bf0-494d-4224-9ee6-429fdfa44b7c" providerId="ADAL" clId="{75BB3820-F057-46AE-9805-6C6D92EC1232}" dt="2023-06-20T14:35:22.408" v="560" actId="1076"/>
          <ac:picMkLst>
            <pc:docMk/>
            <pc:sldMk cId="2035320856" sldId="272"/>
            <ac:picMk id="2050" creationId="{35A8617D-7D45-82E9-4066-A0B55874EFF9}"/>
          </ac:picMkLst>
        </pc:picChg>
      </pc:sldChg>
      <pc:sldChg chg="addSp modSp add mod ord">
        <pc:chgData name="Rachel Betteridge" userId="9abc5bf0-494d-4224-9ee6-429fdfa44b7c" providerId="ADAL" clId="{75BB3820-F057-46AE-9805-6C6D92EC1232}" dt="2023-06-20T14:24:15.154" v="368" actId="20577"/>
        <pc:sldMkLst>
          <pc:docMk/>
          <pc:sldMk cId="1461506407" sldId="273"/>
        </pc:sldMkLst>
        <pc:spChg chg="mod">
          <ac:chgData name="Rachel Betteridge" userId="9abc5bf0-494d-4224-9ee6-429fdfa44b7c" providerId="ADAL" clId="{75BB3820-F057-46AE-9805-6C6D92EC1232}" dt="2023-06-20T14:13:33.358" v="208"/>
          <ac:spMkLst>
            <pc:docMk/>
            <pc:sldMk cId="1461506407" sldId="273"/>
            <ac:spMk id="3" creationId="{13E5ADF1-D4F0-9EFA-B55D-26181A96AF9F}"/>
          </ac:spMkLst>
        </pc:spChg>
        <pc:spChg chg="add mod">
          <ac:chgData name="Rachel Betteridge" userId="9abc5bf0-494d-4224-9ee6-429fdfa44b7c" providerId="ADAL" clId="{75BB3820-F057-46AE-9805-6C6D92EC1232}" dt="2023-06-20T14:24:15.154" v="368" actId="20577"/>
          <ac:spMkLst>
            <pc:docMk/>
            <pc:sldMk cId="1461506407" sldId="273"/>
            <ac:spMk id="4" creationId="{1CE5F930-DBB8-1AAF-A8CB-6E705519540E}"/>
          </ac:spMkLst>
        </pc:spChg>
        <pc:spChg chg="mod">
          <ac:chgData name="Rachel Betteridge" userId="9abc5bf0-494d-4224-9ee6-429fdfa44b7c" providerId="ADAL" clId="{75BB3820-F057-46AE-9805-6C6D92EC1232}" dt="2023-06-20T14:14:38.970" v="222" actId="14100"/>
          <ac:spMkLst>
            <pc:docMk/>
            <pc:sldMk cId="1461506407" sldId="273"/>
            <ac:spMk id="5" creationId="{4E370E5E-3016-697C-5132-27AEFA183F7F}"/>
          </ac:spMkLst>
        </pc:spChg>
        <pc:spChg chg="mod">
          <ac:chgData name="Rachel Betteridge" userId="9abc5bf0-494d-4224-9ee6-429fdfa44b7c" providerId="ADAL" clId="{75BB3820-F057-46AE-9805-6C6D92EC1232}" dt="2023-06-20T14:13:24.238" v="206" actId="21"/>
          <ac:spMkLst>
            <pc:docMk/>
            <pc:sldMk cId="1461506407" sldId="273"/>
            <ac:spMk id="6" creationId="{990DF9D6-B09F-E70B-9399-643EEB60AB62}"/>
          </ac:spMkLst>
        </pc:spChg>
      </pc:sldChg>
      <pc:sldChg chg="addSp delSp modSp add mod ord">
        <pc:chgData name="Rachel Betteridge" userId="9abc5bf0-494d-4224-9ee6-429fdfa44b7c" providerId="ADAL" clId="{75BB3820-F057-46AE-9805-6C6D92EC1232}" dt="2023-06-20T15:30:44.742" v="1319" actId="20577"/>
        <pc:sldMkLst>
          <pc:docMk/>
          <pc:sldMk cId="4080967363" sldId="274"/>
        </pc:sldMkLst>
        <pc:spChg chg="add mod">
          <ac:chgData name="Rachel Betteridge" userId="9abc5bf0-494d-4224-9ee6-429fdfa44b7c" providerId="ADAL" clId="{75BB3820-F057-46AE-9805-6C6D92EC1232}" dt="2023-06-20T15:30:44.742" v="1319" actId="20577"/>
          <ac:spMkLst>
            <pc:docMk/>
            <pc:sldMk cId="4080967363" sldId="274"/>
            <ac:spMk id="2" creationId="{6E0E7E19-B25B-ED6D-F8D9-385CB4DCF58A}"/>
          </ac:spMkLst>
        </pc:spChg>
        <pc:spChg chg="mod">
          <ac:chgData name="Rachel Betteridge" userId="9abc5bf0-494d-4224-9ee6-429fdfa44b7c" providerId="ADAL" clId="{75BB3820-F057-46AE-9805-6C6D92EC1232}" dt="2023-06-20T15:09:26.339" v="886" actId="20577"/>
          <ac:spMkLst>
            <pc:docMk/>
            <pc:sldMk cId="4080967363" sldId="274"/>
            <ac:spMk id="5" creationId="{4E370E5E-3016-697C-5132-27AEFA183F7F}"/>
          </ac:spMkLst>
        </pc:spChg>
        <pc:spChg chg="del mod">
          <ac:chgData name="Rachel Betteridge" userId="9abc5bf0-494d-4224-9ee6-429fdfa44b7c" providerId="ADAL" clId="{75BB3820-F057-46AE-9805-6C6D92EC1232}" dt="2023-06-20T15:09:27.700" v="888"/>
          <ac:spMkLst>
            <pc:docMk/>
            <pc:sldMk cId="4080967363" sldId="274"/>
            <ac:spMk id="6" creationId="{990DF9D6-B09F-E70B-9399-643EEB60AB62}"/>
          </ac:spMkLst>
        </pc:spChg>
        <pc:spChg chg="del mod">
          <ac:chgData name="Rachel Betteridge" userId="9abc5bf0-494d-4224-9ee6-429fdfa44b7c" providerId="ADAL" clId="{75BB3820-F057-46AE-9805-6C6D92EC1232}" dt="2023-06-20T15:09:46.697" v="891"/>
          <ac:spMkLst>
            <pc:docMk/>
            <pc:sldMk cId="4080967363" sldId="274"/>
            <ac:spMk id="7" creationId="{28BBE751-4C8D-A768-F380-E4D64B57D43C}"/>
          </ac:spMkLst>
        </pc:spChg>
        <pc:picChg chg="mod">
          <ac:chgData name="Rachel Betteridge" userId="9abc5bf0-494d-4224-9ee6-429fdfa44b7c" providerId="ADAL" clId="{75BB3820-F057-46AE-9805-6C6D92EC1232}" dt="2023-06-20T15:08:52.287" v="864" actId="1076"/>
          <ac:picMkLst>
            <pc:docMk/>
            <pc:sldMk cId="4080967363" sldId="274"/>
            <ac:picMk id="10" creationId="{55324F1B-82FE-7F9B-1A3E-3992DA3BF610}"/>
          </ac:picMkLst>
        </pc:picChg>
        <pc:picChg chg="add mod">
          <ac:chgData name="Rachel Betteridge" userId="9abc5bf0-494d-4224-9ee6-429fdfa44b7c" providerId="ADAL" clId="{75BB3820-F057-46AE-9805-6C6D92EC1232}" dt="2023-06-20T15:08:52.287" v="864" actId="1076"/>
          <ac:picMkLst>
            <pc:docMk/>
            <pc:sldMk cId="4080967363" sldId="274"/>
            <ac:picMk id="1026" creationId="{14457AE0-40FB-6BE0-B6E3-4A12B24017C4}"/>
          </ac:picMkLst>
        </pc:picChg>
        <pc:picChg chg="del">
          <ac:chgData name="Rachel Betteridge" userId="9abc5bf0-494d-4224-9ee6-429fdfa44b7c" providerId="ADAL" clId="{75BB3820-F057-46AE-9805-6C6D92EC1232}" dt="2023-06-20T15:08:28.917" v="858" actId="478"/>
          <ac:picMkLst>
            <pc:docMk/>
            <pc:sldMk cId="4080967363" sldId="274"/>
            <ac:picMk id="1028" creationId="{C85AC1A7-CCA8-DB8A-7FE9-8E2E1AD257D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24" y="589241"/>
            <a:ext cx="4284266" cy="1253490"/>
          </a:xfrm>
        </p:spPr>
        <p:txBody>
          <a:bodyPr anchor="b"/>
          <a:lstStyle>
            <a:lvl1pPr algn="ctr">
              <a:defRPr sz="3150"/>
            </a:lvl1pPr>
          </a:lstStyle>
          <a:p>
            <a:r>
              <a:rPr lang="en-GB"/>
              <a:t>Click to edit Master title style</a:t>
            </a:r>
            <a:endParaRPr lang="en-US"/>
          </a:p>
        </p:txBody>
      </p:sp>
      <p:sp>
        <p:nvSpPr>
          <p:cNvPr id="3" name="Subtitle 2"/>
          <p:cNvSpPr>
            <a:spLocks noGrp="1"/>
          </p:cNvSpPr>
          <p:nvPr>
            <p:ph type="subTitle" idx="1"/>
          </p:nvPr>
        </p:nvSpPr>
        <p:spPr>
          <a:xfrm>
            <a:off x="630039" y="1891070"/>
            <a:ext cx="3780235" cy="869275"/>
          </a:xfrm>
        </p:spPr>
        <p:txBody>
          <a:bodyPr/>
          <a:lstStyle>
            <a:lvl1pPr marL="0" indent="0" algn="ctr">
              <a:buNone/>
              <a:defRPr sz="1260"/>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D8DF589-A444-5645-936D-9BB3B3BDDFC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108142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8DF589-A444-5645-936D-9BB3B3BDDFC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402680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975" y="191691"/>
            <a:ext cx="1086817" cy="305121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46522" y="191691"/>
            <a:ext cx="3197449" cy="305121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8DF589-A444-5645-936D-9BB3B3BDDFC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5822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D8DF589-A444-5645-936D-9BB3B3BDDFC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44348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897" y="897613"/>
            <a:ext cx="4347270" cy="1497687"/>
          </a:xfrm>
        </p:spPr>
        <p:txBody>
          <a:bodyPr anchor="b"/>
          <a:lstStyle>
            <a:lvl1pPr>
              <a:defRPr sz="3150"/>
            </a:lvl1pPr>
          </a:lstStyle>
          <a:p>
            <a:r>
              <a:rPr lang="en-GB"/>
              <a:t>Click to edit Master title style</a:t>
            </a:r>
            <a:endParaRPr lang="en-US"/>
          </a:p>
        </p:txBody>
      </p:sp>
      <p:sp>
        <p:nvSpPr>
          <p:cNvPr id="3" name="Text Placeholder 2"/>
          <p:cNvSpPr>
            <a:spLocks noGrp="1"/>
          </p:cNvSpPr>
          <p:nvPr>
            <p:ph type="body" idx="1"/>
          </p:nvPr>
        </p:nvSpPr>
        <p:spPr>
          <a:xfrm>
            <a:off x="343897" y="2409469"/>
            <a:ext cx="4347270" cy="787598"/>
          </a:xfrm>
        </p:spPr>
        <p:txBody>
          <a:bodyPr/>
          <a:lstStyle>
            <a:lvl1pPr marL="0" indent="0">
              <a:buNone/>
              <a:defRPr sz="1260">
                <a:solidFill>
                  <a:schemeClr val="tx1"/>
                </a:solidFill>
              </a:defRPr>
            </a:lvl1pPr>
            <a:lvl2pPr marL="240030" indent="0">
              <a:buNone/>
              <a:defRPr sz="1050">
                <a:solidFill>
                  <a:schemeClr val="tx1">
                    <a:tint val="75000"/>
                  </a:schemeClr>
                </a:solidFill>
              </a:defRPr>
            </a:lvl2pPr>
            <a:lvl3pPr marL="480060" indent="0">
              <a:buNone/>
              <a:defRPr sz="945">
                <a:solidFill>
                  <a:schemeClr val="tx1">
                    <a:tint val="75000"/>
                  </a:schemeClr>
                </a:solidFill>
              </a:defRPr>
            </a:lvl3pPr>
            <a:lvl4pPr marL="720090" indent="0">
              <a:buNone/>
              <a:defRPr sz="840">
                <a:solidFill>
                  <a:schemeClr val="tx1">
                    <a:tint val="75000"/>
                  </a:schemeClr>
                </a:solidFill>
              </a:defRPr>
            </a:lvl4pPr>
            <a:lvl5pPr marL="960120" indent="0">
              <a:buNone/>
              <a:defRPr sz="840">
                <a:solidFill>
                  <a:schemeClr val="tx1">
                    <a:tint val="75000"/>
                  </a:schemeClr>
                </a:solidFill>
              </a:defRPr>
            </a:lvl5pPr>
            <a:lvl6pPr marL="1200150" indent="0">
              <a:buNone/>
              <a:defRPr sz="840">
                <a:solidFill>
                  <a:schemeClr val="tx1">
                    <a:tint val="75000"/>
                  </a:schemeClr>
                </a:solidFill>
              </a:defRPr>
            </a:lvl6pPr>
            <a:lvl7pPr marL="1440180" indent="0">
              <a:buNone/>
              <a:defRPr sz="840">
                <a:solidFill>
                  <a:schemeClr val="tx1">
                    <a:tint val="75000"/>
                  </a:schemeClr>
                </a:solidFill>
              </a:defRPr>
            </a:lvl7pPr>
            <a:lvl8pPr marL="1680210" indent="0">
              <a:buNone/>
              <a:defRPr sz="840">
                <a:solidFill>
                  <a:schemeClr val="tx1">
                    <a:tint val="75000"/>
                  </a:schemeClr>
                </a:solidFill>
              </a:defRPr>
            </a:lvl8pPr>
            <a:lvl9pPr marL="1920240" indent="0">
              <a:buNone/>
              <a:defRPr sz="8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D8DF589-A444-5645-936D-9BB3B3BDDFC7}"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79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46522" y="958453"/>
            <a:ext cx="2142133" cy="22844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2551658" y="958453"/>
            <a:ext cx="2142133" cy="22844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D8DF589-A444-5645-936D-9BB3B3BDDFC7}"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1876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178" y="191691"/>
            <a:ext cx="4347270" cy="695921"/>
          </a:xfrm>
        </p:spPr>
        <p:txBody>
          <a:bodyPr/>
          <a:lstStyle/>
          <a:p>
            <a:r>
              <a:rPr lang="en-GB"/>
              <a:t>Click to edit Master title style</a:t>
            </a:r>
            <a:endParaRPr lang="en-US"/>
          </a:p>
        </p:txBody>
      </p:sp>
      <p:sp>
        <p:nvSpPr>
          <p:cNvPr id="3" name="Text Placeholder 2"/>
          <p:cNvSpPr>
            <a:spLocks noGrp="1"/>
          </p:cNvSpPr>
          <p:nvPr>
            <p:ph type="body" idx="1"/>
          </p:nvPr>
        </p:nvSpPr>
        <p:spPr>
          <a:xfrm>
            <a:off x="347179" y="882610"/>
            <a:ext cx="2132288"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GB"/>
              <a:t>Click to edit Master text styles</a:t>
            </a:r>
          </a:p>
        </p:txBody>
      </p:sp>
      <p:sp>
        <p:nvSpPr>
          <p:cNvPr id="4" name="Content Placeholder 3"/>
          <p:cNvSpPr>
            <a:spLocks noGrp="1"/>
          </p:cNvSpPr>
          <p:nvPr>
            <p:ph sz="half" idx="2"/>
          </p:nvPr>
        </p:nvSpPr>
        <p:spPr>
          <a:xfrm>
            <a:off x="347179" y="1315164"/>
            <a:ext cx="2132288" cy="193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2551658" y="882610"/>
            <a:ext cx="2142790"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GB"/>
              <a:t>Click to edit Master text styles</a:t>
            </a:r>
          </a:p>
        </p:txBody>
      </p:sp>
      <p:sp>
        <p:nvSpPr>
          <p:cNvPr id="6" name="Content Placeholder 5"/>
          <p:cNvSpPr>
            <a:spLocks noGrp="1"/>
          </p:cNvSpPr>
          <p:nvPr>
            <p:ph sz="quarter" idx="4"/>
          </p:nvPr>
        </p:nvSpPr>
        <p:spPr>
          <a:xfrm>
            <a:off x="2551658" y="1315164"/>
            <a:ext cx="2142790" cy="193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D8DF589-A444-5645-936D-9BB3B3BDDFC7}"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26099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D8DF589-A444-5645-936D-9BB3B3BDDFC7}"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61195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DF589-A444-5645-936D-9BB3B3BDDFC7}"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210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240030"/>
            <a:ext cx="1625632" cy="840105"/>
          </a:xfrm>
        </p:spPr>
        <p:txBody>
          <a:bodyPr anchor="b"/>
          <a:lstStyle>
            <a:lvl1pPr>
              <a:defRPr sz="1680"/>
            </a:lvl1pPr>
          </a:lstStyle>
          <a:p>
            <a:r>
              <a:rPr lang="en-GB"/>
              <a:t>Click to edit Master title style</a:t>
            </a:r>
            <a:endParaRPr lang="en-US"/>
          </a:p>
        </p:txBody>
      </p:sp>
      <p:sp>
        <p:nvSpPr>
          <p:cNvPr id="3" name="Content Placeholder 2"/>
          <p:cNvSpPr>
            <a:spLocks noGrp="1"/>
          </p:cNvSpPr>
          <p:nvPr>
            <p:ph idx="1"/>
          </p:nvPr>
        </p:nvSpPr>
        <p:spPr>
          <a:xfrm>
            <a:off x="2142790" y="518399"/>
            <a:ext cx="2551658" cy="2558653"/>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347178" y="1080135"/>
            <a:ext cx="1625632"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GB"/>
              <a:t>Click to edit Master text styles</a:t>
            </a:r>
          </a:p>
        </p:txBody>
      </p:sp>
      <p:sp>
        <p:nvSpPr>
          <p:cNvPr id="5" name="Date Placeholder 4"/>
          <p:cNvSpPr>
            <a:spLocks noGrp="1"/>
          </p:cNvSpPr>
          <p:nvPr>
            <p:ph type="dt" sz="half" idx="10"/>
          </p:nvPr>
        </p:nvSpPr>
        <p:spPr/>
        <p:txBody>
          <a:bodyPr/>
          <a:lstStyle/>
          <a:p>
            <a:fld id="{FD8DF589-A444-5645-936D-9BB3B3BDDFC7}"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03088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240030"/>
            <a:ext cx="1625632" cy="840105"/>
          </a:xfrm>
        </p:spPr>
        <p:txBody>
          <a:bodyPr anchor="b"/>
          <a:lstStyle>
            <a:lvl1pPr>
              <a:defRPr sz="1680"/>
            </a:lvl1pPr>
          </a:lstStyle>
          <a:p>
            <a:r>
              <a:rPr lang="en-GB"/>
              <a:t>Click to edit Master title style</a:t>
            </a:r>
            <a:endParaRPr lang="en-US"/>
          </a:p>
        </p:txBody>
      </p:sp>
      <p:sp>
        <p:nvSpPr>
          <p:cNvPr id="3" name="Picture Placeholder 2"/>
          <p:cNvSpPr>
            <a:spLocks noGrp="1" noChangeAspect="1"/>
          </p:cNvSpPr>
          <p:nvPr>
            <p:ph type="pic" idx="1"/>
          </p:nvPr>
        </p:nvSpPr>
        <p:spPr>
          <a:xfrm>
            <a:off x="2142790" y="518399"/>
            <a:ext cx="2551658" cy="2558653"/>
          </a:xfrm>
        </p:spPr>
        <p:txBody>
          <a:bodyPr anchor="t"/>
          <a:lstStyle>
            <a:lvl1pPr marL="0" indent="0">
              <a:buNone/>
              <a:defRPr sz="1680"/>
            </a:lvl1pPr>
            <a:lvl2pPr marL="240030" indent="0">
              <a:buNone/>
              <a:defRPr sz="1470"/>
            </a:lvl2pPr>
            <a:lvl3pPr marL="480060" indent="0">
              <a:buNone/>
              <a:defRPr sz="1260"/>
            </a:lvl3pPr>
            <a:lvl4pPr marL="720090" indent="0">
              <a:buNone/>
              <a:defRPr sz="1050"/>
            </a:lvl4pPr>
            <a:lvl5pPr marL="960120" indent="0">
              <a:buNone/>
              <a:defRPr sz="1050"/>
            </a:lvl5pPr>
            <a:lvl6pPr marL="1200150" indent="0">
              <a:buNone/>
              <a:defRPr sz="1050"/>
            </a:lvl6pPr>
            <a:lvl7pPr marL="1440180" indent="0">
              <a:buNone/>
              <a:defRPr sz="1050"/>
            </a:lvl7pPr>
            <a:lvl8pPr marL="1680210" indent="0">
              <a:buNone/>
              <a:defRPr sz="1050"/>
            </a:lvl8pPr>
            <a:lvl9pPr marL="1920240" indent="0">
              <a:buNone/>
              <a:defRPr sz="1050"/>
            </a:lvl9pPr>
          </a:lstStyle>
          <a:p>
            <a:r>
              <a:rPr lang="en-GB"/>
              <a:t>Click icon to add picture</a:t>
            </a:r>
            <a:endParaRPr lang="en-US"/>
          </a:p>
        </p:txBody>
      </p:sp>
      <p:sp>
        <p:nvSpPr>
          <p:cNvPr id="4" name="Text Placeholder 3"/>
          <p:cNvSpPr>
            <a:spLocks noGrp="1"/>
          </p:cNvSpPr>
          <p:nvPr>
            <p:ph type="body" sz="half" idx="2"/>
          </p:nvPr>
        </p:nvSpPr>
        <p:spPr>
          <a:xfrm>
            <a:off x="347178" y="1080135"/>
            <a:ext cx="1625632"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GB"/>
              <a:t>Click to edit Master text styles</a:t>
            </a:r>
          </a:p>
        </p:txBody>
      </p:sp>
      <p:sp>
        <p:nvSpPr>
          <p:cNvPr id="5" name="Date Placeholder 4"/>
          <p:cNvSpPr>
            <a:spLocks noGrp="1"/>
          </p:cNvSpPr>
          <p:nvPr>
            <p:ph type="dt" sz="half" idx="10"/>
          </p:nvPr>
        </p:nvSpPr>
        <p:spPr/>
        <p:txBody>
          <a:bodyPr/>
          <a:lstStyle/>
          <a:p>
            <a:fld id="{FD8DF589-A444-5645-936D-9BB3B3BDDFC7}"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106742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522" y="191691"/>
            <a:ext cx="4347270" cy="69592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6522" y="958453"/>
            <a:ext cx="4347270" cy="22844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6522" y="3337084"/>
            <a:ext cx="1134070" cy="191691"/>
          </a:xfrm>
          <a:prstGeom prst="rect">
            <a:avLst/>
          </a:prstGeom>
        </p:spPr>
        <p:txBody>
          <a:bodyPr vert="horz" lIns="91440" tIns="45720" rIns="91440" bIns="45720" rtlCol="0" anchor="ctr"/>
          <a:lstStyle>
            <a:lvl1pPr algn="l">
              <a:defRPr sz="630">
                <a:solidFill>
                  <a:schemeClr val="tx1">
                    <a:tint val="75000"/>
                  </a:schemeClr>
                </a:solidFill>
              </a:defRPr>
            </a:lvl1pPr>
          </a:lstStyle>
          <a:p>
            <a:fld id="{FD8DF589-A444-5645-936D-9BB3B3BDDFC7}" type="datetimeFigureOut">
              <a:rPr lang="en-US" smtClean="0"/>
              <a:t>6/20/2023</a:t>
            </a:fld>
            <a:endParaRPr lang="en-US"/>
          </a:p>
        </p:txBody>
      </p:sp>
      <p:sp>
        <p:nvSpPr>
          <p:cNvPr id="5" name="Footer Placeholder 4"/>
          <p:cNvSpPr>
            <a:spLocks noGrp="1"/>
          </p:cNvSpPr>
          <p:nvPr>
            <p:ph type="ftr" sz="quarter" idx="3"/>
          </p:nvPr>
        </p:nvSpPr>
        <p:spPr>
          <a:xfrm>
            <a:off x="1669604" y="3337084"/>
            <a:ext cx="1701106" cy="191691"/>
          </a:xfrm>
          <a:prstGeom prst="rect">
            <a:avLst/>
          </a:prstGeom>
        </p:spPr>
        <p:txBody>
          <a:bodyPr vert="horz" lIns="91440" tIns="45720" rIns="91440" bIns="45720" rtlCol="0" anchor="ctr"/>
          <a:lstStyle>
            <a:lvl1pPr algn="ctr">
              <a:defRPr sz="63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9721" y="3337084"/>
            <a:ext cx="1134070" cy="191691"/>
          </a:xfrm>
          <a:prstGeom prst="rect">
            <a:avLst/>
          </a:prstGeom>
        </p:spPr>
        <p:txBody>
          <a:bodyPr vert="horz" lIns="91440" tIns="45720" rIns="91440" bIns="45720" rtlCol="0" anchor="ctr"/>
          <a:lstStyle>
            <a:lvl1pPr algn="r">
              <a:defRPr sz="630">
                <a:solidFill>
                  <a:schemeClr val="tx1">
                    <a:tint val="75000"/>
                  </a:schemeClr>
                </a:solidFill>
              </a:defRPr>
            </a:lvl1pPr>
          </a:lstStyle>
          <a:p>
            <a:fld id="{7ED08F58-DD72-9342-BA82-5BD5E0A60E82}" type="slidenum">
              <a:rPr lang="en-US" smtClean="0"/>
              <a:t>‹#›</a:t>
            </a:fld>
            <a:endParaRPr lang="en-US"/>
          </a:p>
        </p:txBody>
      </p:sp>
    </p:spTree>
    <p:extLst>
      <p:ext uri="{BB962C8B-B14F-4D97-AF65-F5344CB8AC3E}">
        <p14:creationId xmlns:p14="http://schemas.microsoft.com/office/powerpoint/2010/main" val="321965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80060" rtl="0" eaLnBrk="1" latinLnBrk="0" hangingPunct="1">
        <a:lnSpc>
          <a:spcPct val="90000"/>
        </a:lnSpc>
        <a:spcBef>
          <a:spcPct val="0"/>
        </a:spcBef>
        <a:buNone/>
        <a:defRPr sz="2310" kern="1200">
          <a:solidFill>
            <a:schemeClr val="tx1"/>
          </a:solidFill>
          <a:latin typeface="+mj-lt"/>
          <a:ea typeface="+mj-ea"/>
          <a:cs typeface="+mj-cs"/>
        </a:defRPr>
      </a:lvl1pPr>
    </p:titleStyle>
    <p:bodyStyle>
      <a:lvl1pPr marL="120015" indent="-120015" algn="l" defTabSz="480060" rtl="0" eaLnBrk="1" latinLnBrk="0" hangingPunct="1">
        <a:lnSpc>
          <a:spcPct val="90000"/>
        </a:lnSpc>
        <a:spcBef>
          <a:spcPts val="525"/>
        </a:spcBef>
        <a:buFont typeface="Arial" panose="020B0604020202020204" pitchFamily="34" charset="0"/>
        <a:buChar char="•"/>
        <a:defRPr sz="1470" kern="1200">
          <a:solidFill>
            <a:schemeClr val="tx1"/>
          </a:solidFill>
          <a:latin typeface="+mn-lt"/>
          <a:ea typeface="+mn-ea"/>
          <a:cs typeface="+mn-cs"/>
        </a:defRPr>
      </a:lvl1pPr>
      <a:lvl2pPr marL="360045" indent="-120015" algn="l" defTabSz="480060" rtl="0" eaLnBrk="1" latinLnBrk="0" hangingPunct="1">
        <a:lnSpc>
          <a:spcPct val="90000"/>
        </a:lnSpc>
        <a:spcBef>
          <a:spcPts val="263"/>
        </a:spcBef>
        <a:buFont typeface="Arial" panose="020B0604020202020204" pitchFamily="34" charset="0"/>
        <a:buChar char="•"/>
        <a:defRPr sz="1260" kern="1200">
          <a:solidFill>
            <a:schemeClr val="tx1"/>
          </a:solidFill>
          <a:latin typeface="+mn-lt"/>
          <a:ea typeface="+mn-ea"/>
          <a:cs typeface="+mn-cs"/>
        </a:defRPr>
      </a:lvl2pPr>
      <a:lvl3pPr marL="600075" indent="-120015" algn="l" defTabSz="480060" rtl="0" eaLnBrk="1" latinLnBrk="0" hangingPunct="1">
        <a:lnSpc>
          <a:spcPct val="90000"/>
        </a:lnSpc>
        <a:spcBef>
          <a:spcPts val="263"/>
        </a:spcBef>
        <a:buFont typeface="Arial" panose="020B0604020202020204" pitchFamily="34" charset="0"/>
        <a:buChar char="•"/>
        <a:defRPr sz="1050" kern="1200">
          <a:solidFill>
            <a:schemeClr val="tx1"/>
          </a:solidFill>
          <a:latin typeface="+mn-lt"/>
          <a:ea typeface="+mn-ea"/>
          <a:cs typeface="+mn-cs"/>
        </a:defRPr>
      </a:lvl3pPr>
      <a:lvl4pPr marL="84010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4pPr>
      <a:lvl5pPr marL="108013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5pPr>
      <a:lvl6pPr marL="132016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9pPr>
    </p:bodyStyle>
    <p:otherStyle>
      <a:defPPr>
        <a:defRPr lang="en-US"/>
      </a:defPPr>
      <a:lvl1pPr marL="0" algn="l" defTabSz="480060" rtl="0" eaLnBrk="1" latinLnBrk="0" hangingPunct="1">
        <a:defRPr sz="945" kern="1200">
          <a:solidFill>
            <a:schemeClr val="tx1"/>
          </a:solidFill>
          <a:latin typeface="+mn-lt"/>
          <a:ea typeface="+mn-ea"/>
          <a:cs typeface="+mn-cs"/>
        </a:defRPr>
      </a:lvl1pPr>
      <a:lvl2pPr marL="240030" algn="l" defTabSz="480060" rtl="0" eaLnBrk="1" latinLnBrk="0" hangingPunct="1">
        <a:defRPr sz="945" kern="1200">
          <a:solidFill>
            <a:schemeClr val="tx1"/>
          </a:solidFill>
          <a:latin typeface="+mn-lt"/>
          <a:ea typeface="+mn-ea"/>
          <a:cs typeface="+mn-cs"/>
        </a:defRPr>
      </a:lvl2pPr>
      <a:lvl3pPr marL="480060" algn="l" defTabSz="480060" rtl="0" eaLnBrk="1" latinLnBrk="0" hangingPunct="1">
        <a:defRPr sz="945" kern="1200">
          <a:solidFill>
            <a:schemeClr val="tx1"/>
          </a:solidFill>
          <a:latin typeface="+mn-lt"/>
          <a:ea typeface="+mn-ea"/>
          <a:cs typeface="+mn-cs"/>
        </a:defRPr>
      </a:lvl3pPr>
      <a:lvl4pPr marL="720090" algn="l" defTabSz="480060" rtl="0" eaLnBrk="1" latinLnBrk="0" hangingPunct="1">
        <a:defRPr sz="945" kern="1200">
          <a:solidFill>
            <a:schemeClr val="tx1"/>
          </a:solidFill>
          <a:latin typeface="+mn-lt"/>
          <a:ea typeface="+mn-ea"/>
          <a:cs typeface="+mn-cs"/>
        </a:defRPr>
      </a:lvl4pPr>
      <a:lvl5pPr marL="960120" algn="l" defTabSz="480060" rtl="0" eaLnBrk="1" latinLnBrk="0" hangingPunct="1">
        <a:defRPr sz="945" kern="1200">
          <a:solidFill>
            <a:schemeClr val="tx1"/>
          </a:solidFill>
          <a:latin typeface="+mn-lt"/>
          <a:ea typeface="+mn-ea"/>
          <a:cs typeface="+mn-cs"/>
        </a:defRPr>
      </a:lvl5pPr>
      <a:lvl6pPr marL="1200150" algn="l" defTabSz="480060" rtl="0" eaLnBrk="1" latinLnBrk="0" hangingPunct="1">
        <a:defRPr sz="945" kern="1200">
          <a:solidFill>
            <a:schemeClr val="tx1"/>
          </a:solidFill>
          <a:latin typeface="+mn-lt"/>
          <a:ea typeface="+mn-ea"/>
          <a:cs typeface="+mn-cs"/>
        </a:defRPr>
      </a:lvl6pPr>
      <a:lvl7pPr marL="1440180" algn="l" defTabSz="480060" rtl="0" eaLnBrk="1" latinLnBrk="0" hangingPunct="1">
        <a:defRPr sz="945" kern="1200">
          <a:solidFill>
            <a:schemeClr val="tx1"/>
          </a:solidFill>
          <a:latin typeface="+mn-lt"/>
          <a:ea typeface="+mn-ea"/>
          <a:cs typeface="+mn-cs"/>
        </a:defRPr>
      </a:lvl7pPr>
      <a:lvl8pPr marL="1680210" algn="l" defTabSz="480060" rtl="0" eaLnBrk="1" latinLnBrk="0" hangingPunct="1">
        <a:defRPr sz="945" kern="1200">
          <a:solidFill>
            <a:schemeClr val="tx1"/>
          </a:solidFill>
          <a:latin typeface="+mn-lt"/>
          <a:ea typeface="+mn-ea"/>
          <a:cs typeface="+mn-cs"/>
        </a:defRPr>
      </a:lvl8pPr>
      <a:lvl9pPr marL="1920240" algn="l" defTabSz="480060"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35799"/>
            <a:ext cx="3158067" cy="400110"/>
          </a:xfrm>
          <a:prstGeom prst="rect">
            <a:avLst/>
          </a:prstGeom>
          <a:noFill/>
        </p:spPr>
        <p:txBody>
          <a:bodyPr wrap="square" lIns="91440" tIns="45720" rIns="91440" bIns="45720" rtlCol="0" anchor="t">
            <a:spAutoFit/>
          </a:bodyPr>
          <a:lstStyle/>
          <a:p>
            <a:r>
              <a:rPr lang="en-US" sz="2000" b="1">
                <a:solidFill>
                  <a:schemeClr val="bg1"/>
                </a:solidFill>
                <a:latin typeface="Nunito ExtraBold"/>
              </a:rPr>
              <a:t>Place Value Sliders</a:t>
            </a:r>
            <a:endParaRPr lang="en-US" sz="2000" b="1">
              <a:solidFill>
                <a:schemeClr val="bg1"/>
              </a:solidFill>
              <a:latin typeface="Nunito ExtraBold" pitchFamily="2" charset="77"/>
            </a:endParaRPr>
          </a:p>
        </p:txBody>
      </p:sp>
      <p:sp>
        <p:nvSpPr>
          <p:cNvPr id="6" name="TextBox 5">
            <a:extLst>
              <a:ext uri="{FF2B5EF4-FFF2-40B4-BE49-F238E27FC236}">
                <a16:creationId xmlns:a16="http://schemas.microsoft.com/office/drawing/2014/main" id="{990DF9D6-B09F-E70B-9399-643EEB60AB62}"/>
              </a:ext>
            </a:extLst>
          </p:cNvPr>
          <p:cNvSpPr txBox="1"/>
          <p:nvPr/>
        </p:nvSpPr>
        <p:spPr>
          <a:xfrm>
            <a:off x="156872" y="955549"/>
            <a:ext cx="3391865" cy="2246769"/>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lIns="91440" tIns="45720" rIns="91440" bIns="45720" rtlCol="0" anchor="t">
            <a:spAutoFit/>
          </a:bodyPr>
          <a:lstStyle/>
          <a:p>
            <a:pPr fontAlgn="base"/>
            <a:r>
              <a:rPr lang="en-GB" sz="1000">
                <a:solidFill>
                  <a:srgbClr val="002060"/>
                </a:solidFill>
                <a:latin typeface="Nunito"/>
              </a:rPr>
              <a:t>Pupils are required to be secure in the notion of place value to deal confidently with ordering and comparing numbers and understanding decimals.</a:t>
            </a:r>
          </a:p>
          <a:p>
            <a:endParaRPr lang="en-GB" sz="1000">
              <a:solidFill>
                <a:srgbClr val="002060"/>
              </a:solidFill>
              <a:latin typeface="Nunito" pitchFamily="2" charset="77"/>
            </a:endParaRPr>
          </a:p>
          <a:p>
            <a:r>
              <a:rPr lang="en-GB" sz="1000">
                <a:solidFill>
                  <a:srgbClr val="002060"/>
                </a:solidFill>
                <a:latin typeface="Nunito"/>
              </a:rPr>
              <a:t>The place value slider allows the learner to see the digits and understand the value. It teaches children the difference between each digit increasing their understanding of larger numbers. </a:t>
            </a:r>
          </a:p>
          <a:p>
            <a:endParaRPr lang="en-GB" sz="1000">
              <a:solidFill>
                <a:srgbClr val="002060"/>
              </a:solidFill>
              <a:latin typeface="Nunito" pitchFamily="2" charset="77"/>
            </a:endParaRPr>
          </a:p>
          <a:p>
            <a:r>
              <a:rPr lang="en-GB" sz="1000">
                <a:solidFill>
                  <a:srgbClr val="002060"/>
                </a:solidFill>
                <a:latin typeface="Nunito"/>
              </a:rPr>
              <a:t>The place value slider is essential for teaching place value and demonstrating the effect of multiplying and dividing. </a:t>
            </a:r>
          </a:p>
          <a:p>
            <a:endParaRPr lang="en-GB" sz="1000">
              <a:solidFill>
                <a:srgbClr val="002060"/>
              </a:solidFill>
              <a:latin typeface="Nunito" pitchFamily="2" charset="77"/>
            </a:endParaRPr>
          </a:p>
          <a:p>
            <a:r>
              <a:rPr lang="en-GB" sz="1000">
                <a:solidFill>
                  <a:srgbClr val="002060"/>
                </a:solidFill>
                <a:latin typeface="Nunito"/>
              </a:rPr>
              <a:t>Here are some ideas for using your place value slider. </a:t>
            </a:r>
            <a:endParaRPr lang="en-GB" sz="1000">
              <a:solidFill>
                <a:srgbClr val="002060"/>
              </a:solidFill>
              <a:latin typeface="Nunito" pitchFamily="2" charset="77"/>
            </a:endParaRPr>
          </a:p>
        </p:txBody>
      </p:sp>
      <p:sp>
        <p:nvSpPr>
          <p:cNvPr id="7" name="TextBox 6">
            <a:extLst>
              <a:ext uri="{FF2B5EF4-FFF2-40B4-BE49-F238E27FC236}">
                <a16:creationId xmlns:a16="http://schemas.microsoft.com/office/drawing/2014/main" id="{28BBE751-4C8D-A768-F380-E4D64B57D43C}"/>
              </a:ext>
            </a:extLst>
          </p:cNvPr>
          <p:cNvSpPr txBox="1"/>
          <p:nvPr/>
        </p:nvSpPr>
        <p:spPr>
          <a:xfrm>
            <a:off x="3804648" y="1736330"/>
            <a:ext cx="991194" cy="458333"/>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lIns="91440" tIns="45720" rIns="91440" bIns="45720" rtlCol="0" anchor="t">
            <a:spAutoFit/>
          </a:bodyPr>
          <a:lstStyle/>
          <a:p>
            <a:pPr rtl="0" fontAlgn="base"/>
            <a:endParaRPr lang="en-GB" sz="1000" b="0" i="0">
              <a:solidFill>
                <a:srgbClr val="002060"/>
              </a:solidFill>
              <a:effectLst/>
              <a:latin typeface="Nunito" pitchFamily="2" charset="77"/>
            </a:endParaRP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pic>
        <p:nvPicPr>
          <p:cNvPr id="1028" name="Picture 4" descr="Wipe Clean Place Value Slider  large">
            <a:extLst>
              <a:ext uri="{FF2B5EF4-FFF2-40B4-BE49-F238E27FC236}">
                <a16:creationId xmlns:a16="http://schemas.microsoft.com/office/drawing/2014/main" id="{C85AC1A7-CCA8-DB8A-7FE9-8E2E1AD257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64"/>
          <a:stretch/>
        </p:blipFill>
        <p:spPr bwMode="auto">
          <a:xfrm>
            <a:off x="3444974" y="179547"/>
            <a:ext cx="1438467" cy="15025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000s, 100s, 10s and 1s Slider 6pk  large">
            <a:extLst>
              <a:ext uri="{FF2B5EF4-FFF2-40B4-BE49-F238E27FC236}">
                <a16:creationId xmlns:a16="http://schemas.microsoft.com/office/drawing/2014/main" id="{A656FF71-1F59-E815-58B1-57D0B6E362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40" b="20253"/>
          <a:stretch/>
        </p:blipFill>
        <p:spPr bwMode="auto">
          <a:xfrm>
            <a:off x="3389076" y="1791528"/>
            <a:ext cx="1587310" cy="100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8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35799"/>
            <a:ext cx="3158067" cy="400110"/>
          </a:xfrm>
          <a:prstGeom prst="rect">
            <a:avLst/>
          </a:prstGeom>
          <a:noFill/>
        </p:spPr>
        <p:txBody>
          <a:bodyPr wrap="square" rtlCol="0">
            <a:spAutoFit/>
          </a:bodyPr>
          <a:lstStyle/>
          <a:p>
            <a:r>
              <a:rPr lang="en-US" sz="2000" b="1">
                <a:solidFill>
                  <a:schemeClr val="bg1"/>
                </a:solidFill>
                <a:latin typeface="Nunito ExtraBold" pitchFamily="2" charset="77"/>
              </a:rPr>
              <a:t>Follow the Leader</a:t>
            </a:r>
          </a:p>
        </p:txBody>
      </p:sp>
      <p:sp>
        <p:nvSpPr>
          <p:cNvPr id="6" name="TextBox 5">
            <a:extLst>
              <a:ext uri="{FF2B5EF4-FFF2-40B4-BE49-F238E27FC236}">
                <a16:creationId xmlns:a16="http://schemas.microsoft.com/office/drawing/2014/main" id="{990DF9D6-B09F-E70B-9399-643EEB60AB62}"/>
              </a:ext>
            </a:extLst>
          </p:cNvPr>
          <p:cNvSpPr txBox="1"/>
          <p:nvPr/>
        </p:nvSpPr>
        <p:spPr>
          <a:xfrm>
            <a:off x="156872" y="955549"/>
            <a:ext cx="3386428" cy="861774"/>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rtl="0" fontAlgn="base"/>
            <a:r>
              <a:rPr lang="en-GB" sz="1000" b="0" i="0">
                <a:solidFill>
                  <a:srgbClr val="002060"/>
                </a:solidFill>
                <a:effectLst/>
                <a:latin typeface="Nunito" pitchFamily="2" charset="77"/>
              </a:rPr>
              <a:t>Choose one child to be the leader.</a:t>
            </a:r>
          </a:p>
          <a:p>
            <a:pPr rtl="0" fontAlgn="base"/>
            <a:endParaRPr lang="en-GB" sz="1000">
              <a:solidFill>
                <a:srgbClr val="002060"/>
              </a:solidFill>
              <a:latin typeface="Nunito" pitchFamily="2" charset="77"/>
            </a:endParaRPr>
          </a:p>
          <a:p>
            <a:pPr rtl="0" fontAlgn="base"/>
            <a:r>
              <a:rPr lang="en-GB" sz="1000">
                <a:solidFill>
                  <a:srgbClr val="002060"/>
                </a:solidFill>
                <a:latin typeface="Nunito" pitchFamily="2" charset="77"/>
              </a:rPr>
              <a:t>Everyone starts by writing the same number on their slider.</a:t>
            </a:r>
          </a:p>
          <a:p>
            <a:pPr rtl="0" fontAlgn="base"/>
            <a:r>
              <a:rPr lang="en-GB" sz="1000" b="0" i="0">
                <a:solidFill>
                  <a:srgbClr val="002060"/>
                </a:solidFill>
                <a:effectLst/>
                <a:latin typeface="Nunito" pitchFamily="2" charset="77"/>
              </a:rPr>
              <a:t>The leader calls out instructions for the others to follow.</a:t>
            </a:r>
          </a:p>
        </p:txBody>
      </p:sp>
      <p:sp>
        <p:nvSpPr>
          <p:cNvPr id="7" name="TextBox 6">
            <a:extLst>
              <a:ext uri="{FF2B5EF4-FFF2-40B4-BE49-F238E27FC236}">
                <a16:creationId xmlns:a16="http://schemas.microsoft.com/office/drawing/2014/main" id="{28BBE751-4C8D-A768-F380-E4D64B57D43C}"/>
              </a:ext>
            </a:extLst>
          </p:cNvPr>
          <p:cNvSpPr txBox="1"/>
          <p:nvPr/>
        </p:nvSpPr>
        <p:spPr>
          <a:xfrm>
            <a:off x="156871" y="1885018"/>
            <a:ext cx="4726569" cy="1169551"/>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rtl="0" fontAlgn="base"/>
            <a:r>
              <a:rPr lang="en-GB" sz="1000" b="0" i="0">
                <a:solidFill>
                  <a:srgbClr val="002060"/>
                </a:solidFill>
                <a:effectLst/>
                <a:latin typeface="Nunito" pitchFamily="2" charset="77"/>
              </a:rPr>
              <a:t>For example:</a:t>
            </a:r>
          </a:p>
          <a:p>
            <a:pPr marL="171450" indent="-171450" rtl="0" fontAlgn="base">
              <a:buFont typeface="Arial" panose="020B0604020202020204" pitchFamily="34" charset="0"/>
              <a:buChar char="•"/>
            </a:pPr>
            <a:r>
              <a:rPr lang="en-GB" sz="1000">
                <a:solidFill>
                  <a:srgbClr val="002060"/>
                </a:solidFill>
                <a:latin typeface="Nunito" pitchFamily="2" charset="77"/>
              </a:rPr>
              <a:t>“Divide by 10.”</a:t>
            </a:r>
          </a:p>
          <a:p>
            <a:pPr marL="171450" indent="-171450" rtl="0" fontAlgn="base">
              <a:buFont typeface="Arial" panose="020B0604020202020204" pitchFamily="34" charset="0"/>
              <a:buChar char="•"/>
            </a:pPr>
            <a:r>
              <a:rPr lang="en-GB" sz="1000" b="0" i="0">
                <a:solidFill>
                  <a:srgbClr val="002060"/>
                </a:solidFill>
                <a:effectLst/>
                <a:latin typeface="Nunito" pitchFamily="2" charset="77"/>
              </a:rPr>
              <a:t>“Multipl</a:t>
            </a:r>
            <a:r>
              <a:rPr lang="en-GB" sz="1000">
                <a:solidFill>
                  <a:srgbClr val="002060"/>
                </a:solidFill>
                <a:latin typeface="Nunito" pitchFamily="2" charset="77"/>
              </a:rPr>
              <a:t>y by 100.”</a:t>
            </a:r>
          </a:p>
          <a:p>
            <a:pPr rtl="0" fontAlgn="base"/>
            <a:endParaRPr lang="en-GB" sz="1000" b="0" i="0">
              <a:solidFill>
                <a:srgbClr val="002060"/>
              </a:solidFill>
              <a:effectLst/>
              <a:latin typeface="Nunito" pitchFamily="2" charset="77"/>
            </a:endParaRPr>
          </a:p>
          <a:p>
            <a:pPr rtl="0" fontAlgn="base"/>
            <a:r>
              <a:rPr lang="en-GB" sz="1000" b="0" i="0">
                <a:solidFill>
                  <a:srgbClr val="002060"/>
                </a:solidFill>
                <a:effectLst/>
                <a:latin typeface="Nunito" pitchFamily="2" charset="77"/>
              </a:rPr>
              <a:t>Continue for as many instructions as you wish.</a:t>
            </a:r>
          </a:p>
          <a:p>
            <a:pPr rtl="0" fontAlgn="base"/>
            <a:endParaRPr lang="en-GB" sz="1000" b="0" i="0">
              <a:solidFill>
                <a:srgbClr val="002060"/>
              </a:solidFill>
              <a:effectLst/>
              <a:latin typeface="Nunito" pitchFamily="2" charset="77"/>
            </a:endParaRPr>
          </a:p>
          <a:p>
            <a:pPr rtl="0" fontAlgn="base"/>
            <a:r>
              <a:rPr lang="en-GB" sz="1000" b="0" i="0">
                <a:solidFill>
                  <a:srgbClr val="002060"/>
                </a:solidFill>
                <a:effectLst/>
                <a:latin typeface="Nunito" pitchFamily="2" charset="77"/>
              </a:rPr>
              <a:t>Stop and check – does everyone have the same number at </a:t>
            </a:r>
            <a:r>
              <a:rPr lang="en-GB" sz="1000">
                <a:solidFill>
                  <a:srgbClr val="002060"/>
                </a:solidFill>
                <a:latin typeface="Nunito" pitchFamily="2" charset="77"/>
              </a:rPr>
              <a:t>the end?</a:t>
            </a:r>
            <a:endParaRPr lang="en-GB" sz="1000" b="0" i="0">
              <a:solidFill>
                <a:srgbClr val="002060"/>
              </a:solidFill>
              <a:effectLst/>
              <a:latin typeface="Nunito" pitchFamily="2" charset="77"/>
            </a:endParaRP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pic>
        <p:nvPicPr>
          <p:cNvPr id="1028" name="Picture 4" descr="Wipe Clean Place Value Slider  large">
            <a:extLst>
              <a:ext uri="{FF2B5EF4-FFF2-40B4-BE49-F238E27FC236}">
                <a16:creationId xmlns:a16="http://schemas.microsoft.com/office/drawing/2014/main" id="{C85AC1A7-CCA8-DB8A-7FE9-8E2E1AD257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64"/>
          <a:stretch/>
        </p:blipFill>
        <p:spPr bwMode="auto">
          <a:xfrm>
            <a:off x="3444974" y="179547"/>
            <a:ext cx="1438467" cy="15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1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35799"/>
            <a:ext cx="3158067" cy="400110"/>
          </a:xfrm>
          <a:prstGeom prst="rect">
            <a:avLst/>
          </a:prstGeom>
          <a:noFill/>
        </p:spPr>
        <p:txBody>
          <a:bodyPr wrap="square" rtlCol="0">
            <a:spAutoFit/>
          </a:bodyPr>
          <a:lstStyle/>
          <a:p>
            <a:r>
              <a:rPr lang="en-US" sz="2000" b="1">
                <a:solidFill>
                  <a:schemeClr val="bg1"/>
                </a:solidFill>
                <a:latin typeface="Nunito ExtraBold" pitchFamily="2" charset="77"/>
              </a:rPr>
              <a:t>Number Stories</a:t>
            </a:r>
          </a:p>
        </p:txBody>
      </p:sp>
      <p:sp>
        <p:nvSpPr>
          <p:cNvPr id="6" name="TextBox 5">
            <a:extLst>
              <a:ext uri="{FF2B5EF4-FFF2-40B4-BE49-F238E27FC236}">
                <a16:creationId xmlns:a16="http://schemas.microsoft.com/office/drawing/2014/main" id="{990DF9D6-B09F-E70B-9399-643EEB60AB62}"/>
              </a:ext>
            </a:extLst>
          </p:cNvPr>
          <p:cNvSpPr txBox="1"/>
          <p:nvPr/>
        </p:nvSpPr>
        <p:spPr>
          <a:xfrm>
            <a:off x="156871" y="898088"/>
            <a:ext cx="3281653" cy="369332"/>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fontAlgn="base"/>
            <a:r>
              <a:rPr lang="en-GB" sz="900">
                <a:solidFill>
                  <a:srgbClr val="002060"/>
                </a:solidFill>
                <a:latin typeface="Nunito" pitchFamily="2" charset="77"/>
              </a:rPr>
              <a:t>Make up a story to read aloud. Ask the children to follow along, moving their sliders accordingly.</a:t>
            </a: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sp>
        <p:nvSpPr>
          <p:cNvPr id="3" name="TextBox 2">
            <a:extLst>
              <a:ext uri="{FF2B5EF4-FFF2-40B4-BE49-F238E27FC236}">
                <a16:creationId xmlns:a16="http://schemas.microsoft.com/office/drawing/2014/main" id="{49CF4942-7B6B-96BD-0769-34D367E63F45}"/>
              </a:ext>
            </a:extLst>
          </p:cNvPr>
          <p:cNvSpPr txBox="1"/>
          <p:nvPr/>
        </p:nvSpPr>
        <p:spPr>
          <a:xfrm>
            <a:off x="156871" y="1702601"/>
            <a:ext cx="4726569" cy="1661545"/>
          </a:xfrm>
          <a:prstGeom prst="rect">
            <a:avLst/>
          </a:prstGeom>
          <a:noFill/>
        </p:spPr>
        <p:txBody>
          <a:bodyPr wrap="square">
            <a:spAutoFit/>
          </a:bodyPr>
          <a:lstStyle/>
          <a:p>
            <a:pPr rtl="0" fontAlgn="base"/>
            <a:r>
              <a:rPr lang="en-GB" sz="800">
                <a:solidFill>
                  <a:srgbClr val="002060"/>
                </a:solidFill>
                <a:latin typeface="Nunito" pitchFamily="2" charset="77"/>
              </a:rPr>
              <a:t>For example:</a:t>
            </a:r>
          </a:p>
          <a:p>
            <a:pPr marL="171450" indent="-171450">
              <a:lnSpc>
                <a:spcPct val="107000"/>
              </a:lnSpc>
              <a:spcAft>
                <a:spcPts val="800"/>
              </a:spcAft>
              <a:buFont typeface="Arial" panose="020B0604020202020204" pitchFamily="34" charset="0"/>
              <a:buChar char="•"/>
            </a:pPr>
            <a:r>
              <a:rPr lang="en-GB" sz="700" i="1">
                <a:solidFill>
                  <a:srgbClr val="002060"/>
                </a:solidFill>
                <a:effectLst/>
                <a:latin typeface="Nunito" panose="00000500000000000000" pitchFamily="2" charset="0"/>
                <a:ea typeface="Calibri" panose="020F0502020204030204" pitchFamily="34" charset="0"/>
                <a:cs typeface="Times New Roman" panose="02020603050405020304" pitchFamily="18" charset="0"/>
              </a:rPr>
              <a:t>One day some giants were having a party. There were 12 of them and they decided they would need 3 cakes each. (Children write 36 on the slider)</a:t>
            </a:r>
          </a:p>
          <a:p>
            <a:pPr marL="171450" indent="-171450">
              <a:lnSpc>
                <a:spcPct val="107000"/>
              </a:lnSpc>
              <a:spcAft>
                <a:spcPts val="800"/>
              </a:spcAft>
              <a:buFont typeface="Arial" panose="020B0604020202020204" pitchFamily="34" charset="0"/>
              <a:buChar char="•"/>
            </a:pPr>
            <a:r>
              <a:rPr lang="en-GB" sz="700" i="1">
                <a:solidFill>
                  <a:srgbClr val="002060"/>
                </a:solidFill>
                <a:effectLst/>
                <a:latin typeface="Nunito" panose="00000500000000000000" pitchFamily="2" charset="0"/>
                <a:ea typeface="Calibri" panose="020F0502020204030204" pitchFamily="34" charset="0"/>
                <a:cs typeface="Times New Roman" panose="02020603050405020304" pitchFamily="18" charset="0"/>
              </a:rPr>
              <a:t>The chief giant suddenly remembered that some of his cousins would be coming too. “Let’s times that number by ten,” he said, “Just to be on the safe side.” (Move the slider one place to the left and add a zero - 360)</a:t>
            </a:r>
          </a:p>
          <a:p>
            <a:pPr marL="171450" indent="-171450">
              <a:lnSpc>
                <a:spcPct val="107000"/>
              </a:lnSpc>
              <a:spcAft>
                <a:spcPts val="800"/>
              </a:spcAft>
              <a:buFont typeface="Arial" panose="020B0604020202020204" pitchFamily="34" charset="0"/>
              <a:buChar char="•"/>
            </a:pPr>
            <a:r>
              <a:rPr lang="en-GB" sz="700" i="1">
                <a:solidFill>
                  <a:srgbClr val="002060"/>
                </a:solidFill>
                <a:latin typeface="Nunito" panose="00000500000000000000" pitchFamily="2" charset="0"/>
                <a:ea typeface="Calibri" panose="020F0502020204030204" pitchFamily="34" charset="0"/>
                <a:cs typeface="Times New Roman" panose="02020603050405020304" pitchFamily="18" charset="0"/>
              </a:rPr>
              <a:t>“</a:t>
            </a:r>
            <a:r>
              <a:rPr lang="en-GB" sz="700" i="1">
                <a:solidFill>
                  <a:srgbClr val="002060"/>
                </a:solidFill>
                <a:effectLst/>
                <a:latin typeface="Nunito" panose="00000500000000000000" pitchFamily="2" charset="0"/>
                <a:ea typeface="Calibri" panose="020F0502020204030204" pitchFamily="34" charset="0"/>
                <a:cs typeface="Times New Roman" panose="02020603050405020304" pitchFamily="18" charset="0"/>
              </a:rPr>
              <a:t>But some of us are on diets,” said a slightly smaller giant. I think we need to take 100 away from that number. (Rub out 3 and replace with 2 - 260)</a:t>
            </a:r>
          </a:p>
          <a:p>
            <a:pPr marL="171450" indent="-171450">
              <a:lnSpc>
                <a:spcPct val="107000"/>
              </a:lnSpc>
              <a:spcAft>
                <a:spcPts val="800"/>
              </a:spcAft>
              <a:buFont typeface="Arial" panose="020B0604020202020204" pitchFamily="34" charset="0"/>
              <a:buChar char="•"/>
            </a:pPr>
            <a:r>
              <a:rPr lang="en-GB" sz="700" i="1">
                <a:solidFill>
                  <a:srgbClr val="002060"/>
                </a:solidFill>
                <a:effectLst/>
                <a:latin typeface="Nunito" panose="00000500000000000000" pitchFamily="2" charset="0"/>
                <a:ea typeface="Calibri" panose="020F0502020204030204" pitchFamily="34" charset="0"/>
                <a:cs typeface="Times New Roman" panose="02020603050405020304" pitchFamily="18" charset="0"/>
              </a:rPr>
              <a:t>“Nonsense,” said a third, “My grandma could eat the whole lot on her own and we’ll all want to take some home. I say we multiply it by ten again.” (Move the slider one places to the left - 2600)</a:t>
            </a:r>
          </a:p>
          <a:p>
            <a:pPr marL="171450" indent="-171450">
              <a:lnSpc>
                <a:spcPct val="107000"/>
              </a:lnSpc>
              <a:spcAft>
                <a:spcPts val="800"/>
              </a:spcAft>
              <a:buFont typeface="Arial" panose="020B0604020202020204" pitchFamily="34" charset="0"/>
              <a:buChar char="•"/>
            </a:pPr>
            <a:r>
              <a:rPr lang="en-GB" sz="700" i="1">
                <a:solidFill>
                  <a:srgbClr val="002060"/>
                </a:solidFill>
                <a:effectLst/>
                <a:latin typeface="Nunito" panose="00000500000000000000" pitchFamily="2" charset="0"/>
                <a:ea typeface="Calibri" panose="020F0502020204030204" pitchFamily="34" charset="0"/>
                <a:cs typeface="Times New Roman" panose="02020603050405020304" pitchFamily="18" charset="0"/>
              </a:rPr>
              <a:t>“Now how many shall I order?” </a:t>
            </a:r>
            <a:endParaRPr lang="en-GB" sz="700" b="0" i="1">
              <a:solidFill>
                <a:srgbClr val="002060"/>
              </a:solidFill>
              <a:effectLst/>
              <a:latin typeface="Nunito" pitchFamily="2" charset="77"/>
            </a:endParaRPr>
          </a:p>
        </p:txBody>
      </p:sp>
      <p:pic>
        <p:nvPicPr>
          <p:cNvPr id="2050" name="Picture 2" descr="1000s, 100s, 10s and 1s Slider 6pk  large">
            <a:extLst>
              <a:ext uri="{FF2B5EF4-FFF2-40B4-BE49-F238E27FC236}">
                <a16:creationId xmlns:a16="http://schemas.microsoft.com/office/drawing/2014/main" id="{35A8617D-7D45-82E9-4066-A0B55874EF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140" b="20253"/>
          <a:stretch/>
        </p:blipFill>
        <p:spPr bwMode="auto">
          <a:xfrm>
            <a:off x="3367327" y="219730"/>
            <a:ext cx="1587310" cy="10096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9A532B9-BC41-3B53-46A8-1DCB7B715131}"/>
              </a:ext>
            </a:extLst>
          </p:cNvPr>
          <p:cNvSpPr txBox="1"/>
          <p:nvPr/>
        </p:nvSpPr>
        <p:spPr>
          <a:xfrm>
            <a:off x="156871" y="1281324"/>
            <a:ext cx="4681829" cy="369332"/>
          </a:xfrm>
          <a:prstGeom prst="rect">
            <a:avLst/>
          </a:prstGeom>
          <a:noFill/>
        </p:spPr>
        <p:txBody>
          <a:bodyPr wrap="square">
            <a:spAutoFit/>
          </a:bodyPr>
          <a:lstStyle/>
          <a:p>
            <a:pPr fontAlgn="base"/>
            <a:r>
              <a:rPr lang="en-GB" sz="900">
                <a:solidFill>
                  <a:srgbClr val="002060"/>
                </a:solidFill>
                <a:latin typeface="Nunito" pitchFamily="2" charset="77"/>
              </a:rPr>
              <a:t>You </a:t>
            </a:r>
            <a:r>
              <a:rPr lang="en-GB" sz="900" b="0" i="0">
                <a:solidFill>
                  <a:srgbClr val="002060"/>
                </a:solidFill>
                <a:effectLst/>
                <a:latin typeface="Nunito" pitchFamily="2" charset="77"/>
              </a:rPr>
              <a:t>can</a:t>
            </a:r>
            <a:r>
              <a:rPr lang="en-GB" sz="900">
                <a:solidFill>
                  <a:srgbClr val="002060"/>
                </a:solidFill>
                <a:latin typeface="Nunito" pitchFamily="2" charset="77"/>
              </a:rPr>
              <a:t> adapt your stories to make them as simple or as complex as you like. Alternatively, children could make up their own stories to share.</a:t>
            </a:r>
            <a:endParaRPr lang="en-GB" sz="900" b="0" i="0">
              <a:solidFill>
                <a:srgbClr val="002060"/>
              </a:solidFill>
              <a:effectLst/>
              <a:latin typeface="Nunito" pitchFamily="2" charset="77"/>
            </a:endParaRPr>
          </a:p>
        </p:txBody>
      </p:sp>
    </p:spTree>
    <p:extLst>
      <p:ext uri="{BB962C8B-B14F-4D97-AF65-F5344CB8AC3E}">
        <p14:creationId xmlns:p14="http://schemas.microsoft.com/office/powerpoint/2010/main" val="221638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35799"/>
            <a:ext cx="3158067" cy="400110"/>
          </a:xfrm>
          <a:prstGeom prst="rect">
            <a:avLst/>
          </a:prstGeom>
          <a:noFill/>
        </p:spPr>
        <p:txBody>
          <a:bodyPr wrap="square" rtlCol="0">
            <a:spAutoFit/>
          </a:bodyPr>
          <a:lstStyle/>
          <a:p>
            <a:r>
              <a:rPr lang="en-US" sz="2000" b="1">
                <a:solidFill>
                  <a:schemeClr val="bg1"/>
                </a:solidFill>
                <a:latin typeface="Nunito ExtraBold" pitchFamily="2" charset="77"/>
              </a:rPr>
              <a:t>Dice Match</a:t>
            </a:r>
          </a:p>
        </p:txBody>
      </p:sp>
      <p:sp>
        <p:nvSpPr>
          <p:cNvPr id="6" name="TextBox 5">
            <a:extLst>
              <a:ext uri="{FF2B5EF4-FFF2-40B4-BE49-F238E27FC236}">
                <a16:creationId xmlns:a16="http://schemas.microsoft.com/office/drawing/2014/main" id="{990DF9D6-B09F-E70B-9399-643EEB60AB62}"/>
              </a:ext>
            </a:extLst>
          </p:cNvPr>
          <p:cNvSpPr txBox="1"/>
          <p:nvPr/>
        </p:nvSpPr>
        <p:spPr>
          <a:xfrm>
            <a:off x="156872" y="1029630"/>
            <a:ext cx="4638966" cy="1867050"/>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fontAlgn="base"/>
            <a:r>
              <a:rPr lang="en-GB" sz="900" dirty="0">
                <a:solidFill>
                  <a:srgbClr val="002060"/>
                </a:solidFill>
                <a:latin typeface="Nunito" pitchFamily="2" charset="77"/>
              </a:rPr>
              <a:t>You will need:</a:t>
            </a:r>
          </a:p>
          <a:p>
            <a:pPr marL="171450" indent="-171450" fontAlgn="base">
              <a:buFont typeface="Arial" panose="020B0604020202020204" pitchFamily="34" charset="0"/>
              <a:buChar char="•"/>
            </a:pPr>
            <a:r>
              <a:rPr lang="en-GB" sz="900" dirty="0">
                <a:solidFill>
                  <a:srgbClr val="002060"/>
                </a:solidFill>
                <a:latin typeface="Nunito" pitchFamily="2" charset="77"/>
              </a:rPr>
              <a:t>A seven-space place value slider</a:t>
            </a:r>
          </a:p>
          <a:p>
            <a:pPr marL="171450" indent="-171450" fontAlgn="base">
              <a:buFont typeface="Arial" panose="020B0604020202020204" pitchFamily="34" charset="0"/>
              <a:buChar char="•"/>
            </a:pPr>
            <a:r>
              <a:rPr lang="en-GB" sz="900" dirty="0">
                <a:solidFill>
                  <a:srgbClr val="002060"/>
                </a:solidFill>
                <a:latin typeface="Nunito" pitchFamily="2" charset="77"/>
              </a:rPr>
              <a:t>An ordinary dice</a:t>
            </a:r>
          </a:p>
          <a:p>
            <a:pPr marL="171450" indent="-171450" fontAlgn="base">
              <a:buFont typeface="Arial" panose="020B0604020202020204" pitchFamily="34" charset="0"/>
              <a:buChar char="•"/>
            </a:pPr>
            <a:r>
              <a:rPr lang="en-GB" sz="900" dirty="0">
                <a:solidFill>
                  <a:srgbClr val="002060"/>
                </a:solidFill>
                <a:latin typeface="Nunito" pitchFamily="2" charset="77"/>
              </a:rPr>
              <a:t>5 folded pieces of paper with one instruction on each – </a:t>
            </a:r>
            <a:r>
              <a:rPr lang="en-GB" sz="900" i="1" dirty="0">
                <a:solidFill>
                  <a:srgbClr val="002060"/>
                </a:solidFill>
                <a:latin typeface="Nunito" pitchFamily="2" charset="77"/>
              </a:rPr>
              <a:t>multiply by 10, multiply by 100, divide by 10, divide by 100, stick.</a:t>
            </a:r>
          </a:p>
          <a:p>
            <a:pPr marL="171450" indent="-171450" fontAlgn="base">
              <a:buFont typeface="Arial" panose="020B0604020202020204" pitchFamily="34" charset="0"/>
              <a:buChar char="•"/>
            </a:pPr>
            <a:endParaRPr lang="en-GB" sz="900" i="1" dirty="0">
              <a:solidFill>
                <a:srgbClr val="002060"/>
              </a:solidFill>
              <a:latin typeface="Nunito" pitchFamily="2" charset="77"/>
            </a:endParaRPr>
          </a:p>
          <a:p>
            <a:pPr>
              <a:lnSpc>
                <a:spcPct val="107000"/>
              </a:lnSpc>
              <a:spcAft>
                <a:spcPts val="800"/>
              </a:spcAft>
            </a:pPr>
            <a:r>
              <a:rPr lang="en-GB" sz="900" dirty="0">
                <a:solidFill>
                  <a:srgbClr val="002060"/>
                </a:solidFill>
                <a:latin typeface="Nunito" panose="00000500000000000000" pitchFamily="2" charset="0"/>
                <a:ea typeface="Calibri" panose="020F0502020204030204" pitchFamily="34" charset="0"/>
                <a:cs typeface="Times New Roman" panose="02020603050405020304" pitchFamily="18" charset="0"/>
              </a:rPr>
              <a:t>Throw the </a:t>
            </a:r>
            <a:r>
              <a:rPr lang="en-GB" sz="900" dirty="0">
                <a:solidFill>
                  <a:srgbClr val="002060"/>
                </a:solidFill>
                <a:effectLst/>
                <a:latin typeface="Nunito" panose="00000500000000000000" pitchFamily="2" charset="0"/>
                <a:ea typeface="Calibri" panose="020F0502020204030204" pitchFamily="34" charset="0"/>
                <a:cs typeface="Times New Roman" panose="02020603050405020304" pitchFamily="18" charset="0"/>
              </a:rPr>
              <a:t>dice 3 times. On each throw, individuals should write that number on any of the middle 3 sections of the slider.</a:t>
            </a:r>
          </a:p>
          <a:p>
            <a:pPr>
              <a:lnSpc>
                <a:spcPct val="107000"/>
              </a:lnSpc>
              <a:spcAft>
                <a:spcPts val="800"/>
              </a:spcAft>
            </a:pPr>
            <a:r>
              <a:rPr lang="en-GB" sz="900" dirty="0">
                <a:solidFill>
                  <a:srgbClr val="002060"/>
                </a:solidFill>
                <a:effectLst/>
                <a:latin typeface="Nunito" panose="00000500000000000000" pitchFamily="2" charset="0"/>
                <a:ea typeface="Calibri" panose="020F0502020204030204" pitchFamily="34" charset="0"/>
                <a:cs typeface="Times New Roman" panose="02020603050405020304" pitchFamily="18" charset="0"/>
              </a:rPr>
              <a:t>When the three digits are all in place, each child chooses a piece of paper with an instruction and moves their slider accordingly.</a:t>
            </a:r>
          </a:p>
          <a:p>
            <a:pPr>
              <a:lnSpc>
                <a:spcPct val="107000"/>
              </a:lnSpc>
              <a:spcAft>
                <a:spcPts val="800"/>
              </a:spcAft>
            </a:pPr>
            <a:r>
              <a:rPr lang="en-GB" sz="900" dirty="0">
                <a:solidFill>
                  <a:srgbClr val="002060"/>
                </a:solidFill>
                <a:effectLst/>
                <a:latin typeface="Nunito" panose="00000500000000000000" pitchFamily="2" charset="0"/>
                <a:ea typeface="Calibri" panose="020F0502020204030204" pitchFamily="34" charset="0"/>
                <a:cs typeface="Times New Roman" panose="02020603050405020304" pitchFamily="18" charset="0"/>
              </a:rPr>
              <a:t>The winner is the person with the highest number.</a:t>
            </a:r>
            <a:endParaRPr lang="en-GB" sz="900" i="1" dirty="0">
              <a:solidFill>
                <a:srgbClr val="002060"/>
              </a:solidFill>
              <a:latin typeface="Nunito" pitchFamily="2" charset="77"/>
            </a:endParaRP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pic>
        <p:nvPicPr>
          <p:cNvPr id="4098" name="Picture 2" descr="Blank 7 Space Place Value Slider 18pk  large">
            <a:extLst>
              <a:ext uri="{FF2B5EF4-FFF2-40B4-BE49-F238E27FC236}">
                <a16:creationId xmlns:a16="http://schemas.microsoft.com/office/drawing/2014/main" id="{1CF68779-5A26-145F-8063-020F4EF89E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64" b="19180"/>
          <a:stretch/>
        </p:blipFill>
        <p:spPr bwMode="auto">
          <a:xfrm>
            <a:off x="2915710" y="210474"/>
            <a:ext cx="1801018" cy="10744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iant Rubber Dots Dice With Indented Dots  large">
            <a:extLst>
              <a:ext uri="{FF2B5EF4-FFF2-40B4-BE49-F238E27FC236}">
                <a16:creationId xmlns:a16="http://schemas.microsoft.com/office/drawing/2014/main" id="{CA9CBE7B-AC40-A187-F5E8-B3F859AAF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495" y="835909"/>
            <a:ext cx="501811" cy="50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9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0" y="435799"/>
            <a:ext cx="4300538" cy="400110"/>
          </a:xfrm>
          <a:prstGeom prst="rect">
            <a:avLst/>
          </a:prstGeom>
          <a:noFill/>
        </p:spPr>
        <p:txBody>
          <a:bodyPr wrap="square" rtlCol="0">
            <a:spAutoFit/>
          </a:bodyPr>
          <a:lstStyle/>
          <a:p>
            <a:r>
              <a:rPr lang="en-US" sz="2000" b="1" dirty="0">
                <a:solidFill>
                  <a:schemeClr val="bg1"/>
                </a:solidFill>
                <a:latin typeface="Nunito ExtraBold" pitchFamily="2" charset="77"/>
              </a:rPr>
              <a:t>Zero rules! Hero Zero</a:t>
            </a:r>
          </a:p>
        </p:txBody>
      </p:sp>
      <p:sp>
        <p:nvSpPr>
          <p:cNvPr id="6" name="TextBox 5">
            <a:extLst>
              <a:ext uri="{FF2B5EF4-FFF2-40B4-BE49-F238E27FC236}">
                <a16:creationId xmlns:a16="http://schemas.microsoft.com/office/drawing/2014/main" id="{990DF9D6-B09F-E70B-9399-643EEB60AB62}"/>
              </a:ext>
            </a:extLst>
          </p:cNvPr>
          <p:cNvSpPr txBox="1"/>
          <p:nvPr/>
        </p:nvSpPr>
        <p:spPr>
          <a:xfrm>
            <a:off x="207129" y="887854"/>
            <a:ext cx="2560321" cy="2183611"/>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a:lnSpc>
                <a:spcPct val="107000"/>
              </a:lnSpc>
              <a:spcAft>
                <a:spcPts val="800"/>
              </a:spcAft>
            </a:pPr>
            <a:r>
              <a:rPr lang="en-GB" sz="800" kern="1800" dirty="0">
                <a:solidFill>
                  <a:srgbClr val="000000"/>
                </a:solidFill>
                <a:effectLst/>
                <a:latin typeface="Nunito" pitchFamily="2" charset="0"/>
                <a:ea typeface="Times New Roman" panose="02020603050405020304" pitchFamily="18" charset="0"/>
                <a:cs typeface="Calibri" panose="020F0502020204030204" pitchFamily="34" charset="0"/>
              </a:rPr>
              <a:t>Zero is nothing, zilch, empty, nothingness. Yet it is so important. A zero after any number can drastically change its value.</a:t>
            </a:r>
            <a:endParaRPr lang="en-GB" sz="800" dirty="0">
              <a:effectLst/>
              <a:latin typeface="Nunito"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Nunito" panose="00000500000000000000" pitchFamily="2" charset="0"/>
                <a:ea typeface="Calibri" panose="020F0502020204030204" pitchFamily="34" charset="0"/>
                <a:cs typeface="Times New Roman" panose="02020603050405020304" pitchFamily="18" charset="0"/>
              </a:rPr>
              <a:t>Talk about the importance of zero and how without it, our decimal system would not work.</a:t>
            </a:r>
          </a:p>
          <a:p>
            <a:pPr>
              <a:lnSpc>
                <a:spcPct val="107000"/>
              </a:lnSpc>
              <a:spcAft>
                <a:spcPts val="800"/>
              </a:spcAft>
            </a:pPr>
            <a:r>
              <a:rPr lang="en-GB" sz="800" dirty="0">
                <a:effectLst/>
                <a:latin typeface="Nunito" panose="00000500000000000000" pitchFamily="2" charset="0"/>
                <a:ea typeface="Calibri" panose="020F0502020204030204" pitchFamily="34" charset="0"/>
                <a:cs typeface="Times New Roman" panose="02020603050405020304" pitchFamily="18" charset="0"/>
              </a:rPr>
              <a:t>When multiplying and dividing using a slider, talk about the role of the </a:t>
            </a:r>
            <a:r>
              <a:rPr lang="en-GB" sz="800" dirty="0">
                <a:latin typeface="Nunito" panose="00000500000000000000" pitchFamily="2" charset="0"/>
                <a:ea typeface="Calibri" panose="020F0502020204030204" pitchFamily="34" charset="0"/>
                <a:cs typeface="Times New Roman" panose="02020603050405020304" pitchFamily="18" charset="0"/>
              </a:rPr>
              <a:t>zero to make sure the number is correct.</a:t>
            </a:r>
          </a:p>
          <a:p>
            <a:pPr>
              <a:lnSpc>
                <a:spcPct val="107000"/>
              </a:lnSpc>
              <a:spcAft>
                <a:spcPts val="800"/>
              </a:spcAft>
            </a:pPr>
            <a:r>
              <a:rPr lang="en-GB" sz="800" dirty="0">
                <a:effectLst/>
                <a:latin typeface="Nunito" panose="00000500000000000000" pitchFamily="2" charset="0"/>
                <a:ea typeface="Calibri" panose="020F0502020204030204" pitchFamily="34" charset="0"/>
                <a:cs typeface="Times New Roman" panose="02020603050405020304" pitchFamily="18" charset="0"/>
              </a:rPr>
              <a:t>Imagine a zero could talk! What do you think it would say?</a:t>
            </a:r>
          </a:p>
          <a:p>
            <a:pPr>
              <a:lnSpc>
                <a:spcPct val="107000"/>
              </a:lnSpc>
              <a:spcAft>
                <a:spcPts val="800"/>
              </a:spcAft>
            </a:pPr>
            <a:r>
              <a:rPr lang="en-GB" sz="800" dirty="0">
                <a:latin typeface="Nunito" panose="00000500000000000000" pitchFamily="2" charset="0"/>
                <a:ea typeface="Calibri" panose="020F0502020204030204" pitchFamily="34" charset="0"/>
                <a:cs typeface="Times New Roman" panose="02020603050405020304" pitchFamily="18" charset="0"/>
              </a:rPr>
              <a:t>Here is a starter for you:</a:t>
            </a:r>
            <a:endParaRPr lang="en-GB" sz="800" kern="100" dirty="0">
              <a:effectLst/>
              <a:latin typeface="Nunito"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800" dirty="0">
              <a:effectLst/>
              <a:latin typeface="Nunito" panose="00000500000000000000" pitchFamily="2"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pic>
        <p:nvPicPr>
          <p:cNvPr id="5122" name="Picture 2" descr="Wipe Clean Place Value Slider  large">
            <a:extLst>
              <a:ext uri="{FF2B5EF4-FFF2-40B4-BE49-F238E27FC236}">
                <a16:creationId xmlns:a16="http://schemas.microsoft.com/office/drawing/2014/main" id="{8F071C1E-24F8-F69B-66FD-BF4BE74C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709" y="206289"/>
            <a:ext cx="859129" cy="859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E5ADF1-D4F0-9EFA-B55D-26181A96AF9F}"/>
              </a:ext>
            </a:extLst>
          </p:cNvPr>
          <p:cNvSpPr txBox="1"/>
          <p:nvPr/>
        </p:nvSpPr>
        <p:spPr>
          <a:xfrm>
            <a:off x="2952897" y="1101207"/>
            <a:ext cx="1842941" cy="2237881"/>
          </a:xfrm>
          <a:prstGeom prst="roundRect">
            <a:avLst/>
          </a:prstGeom>
          <a:solidFill>
            <a:schemeClr val="accent5">
              <a:lumMod val="20000"/>
              <a:lumOff val="80000"/>
            </a:schemeClr>
          </a:solidFill>
          <a:ln>
            <a:solidFill>
              <a:schemeClr val="accent5">
                <a:lumMod val="50000"/>
              </a:schemeClr>
            </a:solidFill>
          </a:ln>
        </p:spPr>
        <p:txBody>
          <a:bodyPr wrap="square" lIns="91440" tIns="45720" rIns="91440" bIns="45720" anchor="t">
            <a:spAutoFit/>
          </a:bodyPr>
          <a:lstStyle/>
          <a:p>
            <a:pPr>
              <a:lnSpc>
                <a:spcPct val="107000"/>
              </a:lnSpc>
              <a:spcAft>
                <a:spcPts val="800"/>
              </a:spcAft>
            </a:pPr>
            <a:r>
              <a:rPr lang="en-GB" sz="1200" u="sng">
                <a:effectLst/>
                <a:latin typeface="Nunito" panose="00000500000000000000" pitchFamily="2" charset="0"/>
                <a:ea typeface="Calibri" panose="020F0502020204030204" pitchFamily="34" charset="0"/>
                <a:cs typeface="Times New Roman" panose="02020603050405020304" pitchFamily="18" charset="0"/>
              </a:rPr>
              <a:t>Zero</a:t>
            </a:r>
            <a:endParaRPr lang="en-GB" sz="1400">
              <a:effectLst/>
              <a:latin typeface="Nunito" panose="00000500000000000000" pitchFamily="2" charset="0"/>
              <a:ea typeface="Calibri" panose="020F0502020204030204" pitchFamily="34" charset="0"/>
              <a:cs typeface="Times New Roman" panose="02020603050405020304" pitchFamily="18" charset="0"/>
            </a:endParaRPr>
          </a:p>
          <a:p>
            <a:pPr>
              <a:spcAft>
                <a:spcPts val="800"/>
              </a:spcAft>
            </a:pPr>
            <a:r>
              <a:rPr lang="en-GB" sz="600" i="1">
                <a:effectLst/>
                <a:latin typeface="Nunito"/>
                <a:ea typeface="Calibri"/>
                <a:cs typeface="Times New Roman"/>
              </a:rPr>
              <a:t>I am zero - some say I am nothing,</a:t>
            </a:r>
            <a:r>
              <a:rPr lang="en-GB" sz="600" i="1">
                <a:latin typeface="Nunito"/>
                <a:ea typeface="Calibri"/>
                <a:cs typeface="Times New Roman"/>
              </a:rPr>
              <a:t> </a:t>
            </a:r>
            <a:endParaRPr lang="en-GB" sz="600" i="1">
              <a:effectLst/>
              <a:latin typeface="Nunito" panose="00000500000000000000" pitchFamily="2" charset="0"/>
              <a:ea typeface="Calibri" panose="020F0502020204030204" pitchFamily="34" charset="0"/>
              <a:cs typeface="Times New Roman" panose="02020603050405020304" pitchFamily="18" charset="0"/>
            </a:endParaRPr>
          </a:p>
          <a:p>
            <a:pPr>
              <a:spcAft>
                <a:spcPts val="800"/>
              </a:spcAft>
            </a:pPr>
            <a:r>
              <a:rPr lang="en-GB" sz="600" i="1">
                <a:effectLst/>
                <a:latin typeface="Nunito"/>
                <a:ea typeface="Calibri"/>
                <a:cs typeface="Times New Roman"/>
              </a:rPr>
              <a:t>You might think I would be sad.</a:t>
            </a:r>
          </a:p>
          <a:p>
            <a:pPr>
              <a:spcAft>
                <a:spcPts val="800"/>
              </a:spcAft>
            </a:pPr>
            <a:r>
              <a:rPr lang="en-GB" sz="600" i="1">
                <a:effectLst/>
                <a:latin typeface="Nunito" panose="00000500000000000000" pitchFamily="2" charset="0"/>
                <a:ea typeface="Calibri" panose="020F0502020204030204" pitchFamily="34" charset="0"/>
                <a:cs typeface="Times New Roman" panose="02020603050405020304" pitchFamily="18" charset="0"/>
              </a:rPr>
              <a:t>The other numbers stand for things,</a:t>
            </a:r>
          </a:p>
          <a:p>
            <a:pPr>
              <a:spcAft>
                <a:spcPts val="800"/>
              </a:spcAft>
            </a:pPr>
            <a:r>
              <a:rPr lang="en-GB" sz="600" i="1">
                <a:effectLst/>
                <a:latin typeface="Nunito"/>
                <a:ea typeface="Calibri"/>
                <a:cs typeface="Times New Roman"/>
              </a:rPr>
              <a:t>They say, “It’s just too bad.”</a:t>
            </a:r>
          </a:p>
          <a:p>
            <a:pPr>
              <a:spcAft>
                <a:spcPts val="800"/>
              </a:spcAft>
            </a:pPr>
            <a:r>
              <a:rPr lang="en-GB" sz="600" i="1">
                <a:effectLst/>
                <a:latin typeface="Nunito"/>
                <a:ea typeface="Calibri"/>
                <a:cs typeface="Times New Roman"/>
              </a:rPr>
              <a:t>But I am very happy, and I tell them:</a:t>
            </a:r>
            <a:r>
              <a:rPr lang="en-GB" sz="600" i="1">
                <a:latin typeface="Nunito"/>
                <a:ea typeface="Calibri"/>
                <a:cs typeface="Times New Roman"/>
              </a:rPr>
              <a:t> </a:t>
            </a:r>
            <a:endParaRPr lang="en-GB" sz="600" i="1">
              <a:effectLst/>
              <a:latin typeface="Nunito" panose="00000500000000000000" pitchFamily="2" charset="0"/>
              <a:ea typeface="Calibri" panose="020F0502020204030204" pitchFamily="34" charset="0"/>
              <a:cs typeface="Times New Roman" panose="02020603050405020304" pitchFamily="18" charset="0"/>
            </a:endParaRPr>
          </a:p>
          <a:p>
            <a:pPr>
              <a:spcAft>
                <a:spcPts val="800"/>
              </a:spcAft>
            </a:pPr>
            <a:r>
              <a:rPr lang="en-GB" sz="600" i="1">
                <a:effectLst/>
                <a:latin typeface="Nunito"/>
                <a:ea typeface="Calibri"/>
                <a:cs typeface="Times New Roman"/>
              </a:rPr>
              <a:t>Have you thought</a:t>
            </a:r>
          </a:p>
          <a:p>
            <a:pPr>
              <a:spcAft>
                <a:spcPts val="800"/>
              </a:spcAft>
            </a:pPr>
            <a:r>
              <a:rPr lang="en-GB" sz="600" i="1">
                <a:effectLst/>
                <a:latin typeface="Nunito" panose="00000500000000000000" pitchFamily="2" charset="0"/>
                <a:ea typeface="Calibri" panose="020F0502020204030204" pitchFamily="34" charset="0"/>
                <a:cs typeface="Times New Roman" panose="02020603050405020304" pitchFamily="18" charset="0"/>
              </a:rPr>
              <a:t>About the biggest numbers in the world?</a:t>
            </a:r>
          </a:p>
          <a:p>
            <a:pPr>
              <a:spcAft>
                <a:spcPts val="800"/>
              </a:spcAft>
            </a:pPr>
            <a:r>
              <a:rPr lang="en-GB" sz="600" i="1">
                <a:effectLst/>
                <a:latin typeface="Nunito" panose="00000500000000000000" pitchFamily="2" charset="0"/>
                <a:ea typeface="Calibri" panose="020F0502020204030204" pitchFamily="34" charset="0"/>
                <a:cs typeface="Times New Roman" panose="02020603050405020304" pitchFamily="18" charset="0"/>
              </a:rPr>
              <a:t>Like a million or a billion.</a:t>
            </a:r>
          </a:p>
          <a:p>
            <a:pPr>
              <a:spcAft>
                <a:spcPts val="800"/>
              </a:spcAft>
            </a:pPr>
            <a:r>
              <a:rPr lang="en-GB" sz="600" i="1">
                <a:effectLst/>
                <a:latin typeface="Nunito"/>
                <a:ea typeface="Calibri"/>
                <a:cs typeface="Times New Roman"/>
              </a:rPr>
              <a:t>They couldn’t exist without me. </a:t>
            </a:r>
          </a:p>
        </p:txBody>
      </p:sp>
    </p:spTree>
    <p:extLst>
      <p:ext uri="{BB962C8B-B14F-4D97-AF65-F5344CB8AC3E}">
        <p14:creationId xmlns:p14="http://schemas.microsoft.com/office/powerpoint/2010/main" val="99857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sp>
        <p:nvSpPr>
          <p:cNvPr id="5" name="TextBox 4">
            <a:extLst>
              <a:ext uri="{FF2B5EF4-FFF2-40B4-BE49-F238E27FC236}">
                <a16:creationId xmlns:a16="http://schemas.microsoft.com/office/drawing/2014/main" id="{4E370E5E-3016-697C-5132-27AEFA183F7F}"/>
              </a:ext>
            </a:extLst>
          </p:cNvPr>
          <p:cNvSpPr txBox="1"/>
          <p:nvPr/>
        </p:nvSpPr>
        <p:spPr>
          <a:xfrm>
            <a:off x="156872" y="435799"/>
            <a:ext cx="3700753" cy="400110"/>
          </a:xfrm>
          <a:prstGeom prst="rect">
            <a:avLst/>
          </a:prstGeom>
          <a:noFill/>
        </p:spPr>
        <p:txBody>
          <a:bodyPr wrap="square" rtlCol="0">
            <a:spAutoFit/>
          </a:bodyPr>
          <a:lstStyle/>
          <a:p>
            <a:r>
              <a:rPr lang="en-US" sz="2000" b="1">
                <a:solidFill>
                  <a:schemeClr val="bg1"/>
                </a:solidFill>
                <a:latin typeface="Nunito ExtraBold" pitchFamily="2" charset="77"/>
              </a:rPr>
              <a:t>The numbers are revolting!</a:t>
            </a:r>
          </a:p>
        </p:txBody>
      </p:sp>
      <p:sp>
        <p:nvSpPr>
          <p:cNvPr id="6" name="TextBox 5">
            <a:extLst>
              <a:ext uri="{FF2B5EF4-FFF2-40B4-BE49-F238E27FC236}">
                <a16:creationId xmlns:a16="http://schemas.microsoft.com/office/drawing/2014/main" id="{990DF9D6-B09F-E70B-9399-643EEB60AB62}"/>
              </a:ext>
            </a:extLst>
          </p:cNvPr>
          <p:cNvSpPr txBox="1"/>
          <p:nvPr/>
        </p:nvSpPr>
        <p:spPr>
          <a:xfrm>
            <a:off x="196850" y="939799"/>
            <a:ext cx="4508500" cy="822213"/>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lIns="91440" tIns="45720" rIns="91440" bIns="45720" rtlCol="0" anchor="t">
            <a:spAutoFit/>
          </a:bodyPr>
          <a:lstStyle/>
          <a:p>
            <a:pPr>
              <a:lnSpc>
                <a:spcPct val="107000"/>
              </a:lnSpc>
              <a:spcAft>
                <a:spcPts val="800"/>
              </a:spcAft>
            </a:pPr>
            <a:r>
              <a:rPr lang="en-GB" sz="800" dirty="0">
                <a:effectLst/>
                <a:latin typeface="Nunito" panose="00000500000000000000" pitchFamily="2" charset="0"/>
                <a:ea typeface="Calibri" panose="020F0502020204030204" pitchFamily="34" charset="0"/>
                <a:cs typeface="Times New Roman" panose="02020603050405020304" pitchFamily="18" charset="0"/>
              </a:rPr>
              <a:t>Ask children, “What would happen if place value headings changed places?”</a:t>
            </a:r>
          </a:p>
          <a:p>
            <a:pPr>
              <a:lnSpc>
                <a:spcPct val="107000"/>
              </a:lnSpc>
              <a:spcAft>
                <a:spcPts val="800"/>
              </a:spcAft>
            </a:pPr>
            <a:r>
              <a:rPr lang="en-GB" sz="800" dirty="0">
                <a:effectLst/>
                <a:latin typeface="Nunito"/>
                <a:ea typeface="Calibri"/>
                <a:cs typeface="Times New Roman"/>
              </a:rPr>
              <a:t>Tell a story about how a group of place value headings were fed up of always being in the same place and wanted a change!</a:t>
            </a:r>
          </a:p>
          <a:p>
            <a:pPr>
              <a:lnSpc>
                <a:spcPct val="107000"/>
              </a:lnSpc>
              <a:spcAft>
                <a:spcPts val="800"/>
              </a:spcAft>
            </a:pPr>
            <a:r>
              <a:rPr lang="en-GB" sz="800" dirty="0">
                <a:effectLst/>
                <a:latin typeface="Nunito" panose="00000500000000000000" pitchFamily="2" charset="0"/>
                <a:ea typeface="Calibri" panose="020F0502020204030204" pitchFamily="34" charset="0"/>
                <a:cs typeface="Times New Roman" panose="02020603050405020304" pitchFamily="18" charset="0"/>
              </a:rPr>
              <a:t>Ask children to write them in their sliders in a different order (adapting to suit the year group).</a:t>
            </a:r>
          </a:p>
        </p:txBody>
      </p:sp>
      <p:graphicFrame>
        <p:nvGraphicFramePr>
          <p:cNvPr id="3" name="Table 3">
            <a:extLst>
              <a:ext uri="{FF2B5EF4-FFF2-40B4-BE49-F238E27FC236}">
                <a16:creationId xmlns:a16="http://schemas.microsoft.com/office/drawing/2014/main" id="{A7033C5A-5D55-0755-C115-87947BDDF5F5}"/>
              </a:ext>
            </a:extLst>
          </p:cNvPr>
          <p:cNvGraphicFramePr>
            <a:graphicFrameLocks noGrp="1"/>
          </p:cNvGraphicFramePr>
          <p:nvPr>
            <p:extLst>
              <p:ext uri="{D42A27DB-BD31-4B8C-83A1-F6EECF244321}">
                <p14:modId xmlns:p14="http://schemas.microsoft.com/office/powerpoint/2010/main" val="942651162"/>
              </p:ext>
            </p:extLst>
          </p:nvPr>
        </p:nvGraphicFramePr>
        <p:xfrm>
          <a:off x="95987" y="1762012"/>
          <a:ext cx="4834700" cy="1410223"/>
        </p:xfrm>
        <a:graphic>
          <a:graphicData uri="http://schemas.openxmlformats.org/drawingml/2006/table">
            <a:tbl>
              <a:tblPr firstRow="1" bandRow="1">
                <a:tableStyleId>{5C22544A-7EE6-4342-B048-85BDC9FD1C3A}</a:tableStyleId>
              </a:tblPr>
              <a:tblGrid>
                <a:gridCol w="2403708">
                  <a:extLst>
                    <a:ext uri="{9D8B030D-6E8A-4147-A177-3AD203B41FA5}">
                      <a16:colId xmlns:a16="http://schemas.microsoft.com/office/drawing/2014/main" val="1969928297"/>
                    </a:ext>
                  </a:extLst>
                </a:gridCol>
                <a:gridCol w="2430992">
                  <a:extLst>
                    <a:ext uri="{9D8B030D-6E8A-4147-A177-3AD203B41FA5}">
                      <a16:colId xmlns:a16="http://schemas.microsoft.com/office/drawing/2014/main" val="4198486828"/>
                    </a:ext>
                  </a:extLst>
                </a:gridCol>
              </a:tblGrid>
              <a:tr h="1410223">
                <a:tc>
                  <a:txBody>
                    <a:bodyPr/>
                    <a:lstStyle/>
                    <a:p>
                      <a:pPr marL="0" marR="0" lvl="0" indent="0" algn="l">
                        <a:lnSpc>
                          <a:spcPct val="107000"/>
                        </a:lnSpc>
                        <a:spcBef>
                          <a:spcPts val="0"/>
                        </a:spcBef>
                        <a:spcAft>
                          <a:spcPts val="800"/>
                        </a:spcAft>
                        <a:buNone/>
                      </a:pPr>
                      <a:r>
                        <a:rPr lang="en-GB" sz="600" b="0" i="0" u="sng" strike="noStrike" noProof="0" dirty="0">
                          <a:solidFill>
                            <a:srgbClr val="000000"/>
                          </a:solidFill>
                          <a:latin typeface="Nunito"/>
                        </a:rPr>
                        <a:t>Example 1</a:t>
                      </a:r>
                    </a:p>
                    <a:p>
                      <a:pPr marL="0" marR="0" lvl="0" indent="0" algn="l">
                        <a:lnSpc>
                          <a:spcPct val="107000"/>
                        </a:lnSpc>
                        <a:spcBef>
                          <a:spcPts val="0"/>
                        </a:spcBef>
                        <a:spcAft>
                          <a:spcPts val="800"/>
                        </a:spcAft>
                        <a:buNone/>
                      </a:pPr>
                      <a:r>
                        <a:rPr lang="en-GB" sz="600" b="0" i="0" u="none" strike="noStrike" noProof="0" dirty="0">
                          <a:solidFill>
                            <a:srgbClr val="000000"/>
                          </a:solidFill>
                          <a:latin typeface="Nunito"/>
                        </a:rPr>
                        <a:t>Ones           Tens</a:t>
                      </a:r>
                    </a:p>
                    <a:p>
                      <a:pPr marL="0" marR="0" lvl="0" indent="0" algn="l">
                        <a:lnSpc>
                          <a:spcPct val="107000"/>
                        </a:lnSpc>
                        <a:spcBef>
                          <a:spcPts val="0"/>
                        </a:spcBef>
                        <a:spcAft>
                          <a:spcPts val="800"/>
                        </a:spcAft>
                        <a:buNone/>
                      </a:pPr>
                      <a:r>
                        <a:rPr lang="en-GB" sz="600" b="0" i="0" u="none" strike="noStrike" noProof="0" dirty="0">
                          <a:solidFill>
                            <a:srgbClr val="000000"/>
                          </a:solidFill>
                          <a:latin typeface="Nunito"/>
                        </a:rPr>
                        <a:t>The children write numbers underneath.</a:t>
                      </a:r>
                    </a:p>
                    <a:p>
                      <a:pPr marL="0" marR="0" lvl="0" indent="0" algn="l">
                        <a:lnSpc>
                          <a:spcPct val="107000"/>
                        </a:lnSpc>
                        <a:spcBef>
                          <a:spcPts val="0"/>
                        </a:spcBef>
                        <a:spcAft>
                          <a:spcPts val="800"/>
                        </a:spcAft>
                        <a:buNone/>
                      </a:pPr>
                      <a:r>
                        <a:rPr lang="en-GB" sz="600" b="0" i="0" u="none" strike="noStrike" noProof="0" dirty="0">
                          <a:solidFill>
                            <a:srgbClr val="000000"/>
                          </a:solidFill>
                          <a:latin typeface="Nunito"/>
                        </a:rPr>
                        <a:t>7                     8</a:t>
                      </a:r>
                    </a:p>
                    <a:p>
                      <a:pPr marL="0" marR="0" lvl="0" indent="0" algn="l">
                        <a:lnSpc>
                          <a:spcPct val="107000"/>
                        </a:lnSpc>
                        <a:spcBef>
                          <a:spcPts val="0"/>
                        </a:spcBef>
                        <a:spcAft>
                          <a:spcPts val="800"/>
                        </a:spcAft>
                        <a:buNone/>
                      </a:pPr>
                      <a:r>
                        <a:rPr lang="en-GB" sz="600" b="0" i="0" u="none" strike="noStrike" noProof="0" dirty="0">
                          <a:solidFill>
                            <a:srgbClr val="000000"/>
                          </a:solidFill>
                          <a:latin typeface="Nunito"/>
                        </a:rPr>
                        <a:t>How would they say the number now?</a:t>
                      </a:r>
                    </a:p>
                    <a:p>
                      <a:pPr marL="0" marR="0" lvl="0" indent="0" algn="l">
                        <a:lnSpc>
                          <a:spcPct val="107000"/>
                        </a:lnSpc>
                        <a:spcBef>
                          <a:spcPts val="0"/>
                        </a:spcBef>
                        <a:spcAft>
                          <a:spcPts val="800"/>
                        </a:spcAft>
                        <a:buNone/>
                      </a:pPr>
                      <a:r>
                        <a:rPr lang="en-GB" sz="600" b="0" i="0" u="none" strike="noStrike" noProof="0" dirty="0">
                          <a:solidFill>
                            <a:srgbClr val="000000"/>
                          </a:solidFill>
                          <a:latin typeface="Nunito"/>
                        </a:rPr>
                        <a:t>"Seven eighty"</a:t>
                      </a:r>
                    </a:p>
                  </a:txBody>
                  <a:tcPr/>
                </a:tc>
                <a:tc>
                  <a:txBody>
                    <a:bodyPr/>
                    <a:lstStyle/>
                    <a:p>
                      <a:pPr marL="0" marR="0" lvl="0" indent="0" algn="l">
                        <a:lnSpc>
                          <a:spcPct val="107000"/>
                        </a:lnSpc>
                        <a:spcBef>
                          <a:spcPts val="0"/>
                        </a:spcBef>
                        <a:spcAft>
                          <a:spcPts val="800"/>
                        </a:spcAft>
                        <a:buNone/>
                      </a:pPr>
                      <a:r>
                        <a:rPr lang="en-GB" sz="600" b="0" i="0" u="sng" strike="noStrike" noProof="0" dirty="0">
                          <a:solidFill>
                            <a:srgbClr val="000000"/>
                          </a:solidFill>
                          <a:latin typeface="Segoe UI"/>
                        </a:rPr>
                        <a:t>Example 2</a:t>
                      </a:r>
                      <a:endParaRPr lang="en-GB" sz="600" b="1" i="0" u="none" strike="noStrike" noProof="0" dirty="0">
                        <a:solidFill>
                          <a:srgbClr val="000000"/>
                        </a:solidFill>
                        <a:latin typeface="Segoe UI"/>
                      </a:endParaRPr>
                    </a:p>
                    <a:p>
                      <a:pPr marL="0" marR="0" lvl="0" indent="0" algn="l">
                        <a:lnSpc>
                          <a:spcPct val="107000"/>
                        </a:lnSpc>
                        <a:spcBef>
                          <a:spcPts val="0"/>
                        </a:spcBef>
                        <a:spcAft>
                          <a:spcPts val="800"/>
                        </a:spcAft>
                        <a:buNone/>
                      </a:pPr>
                      <a:r>
                        <a:rPr lang="en-GB" sz="600" b="0" i="0" u="none" strike="noStrike" noProof="0" dirty="0">
                          <a:solidFill>
                            <a:srgbClr val="000000"/>
                          </a:solidFill>
                          <a:latin typeface="Segoe UI"/>
                        </a:rPr>
                        <a:t>T    H   O   Th</a:t>
                      </a:r>
                      <a:endParaRPr lang="en-US" sz="600" b="1" i="0" u="none" strike="noStrike" noProof="0" dirty="0">
                        <a:solidFill>
                          <a:srgbClr val="000000"/>
                        </a:solidFill>
                        <a:latin typeface="Segoe UI"/>
                      </a:endParaRPr>
                    </a:p>
                    <a:p>
                      <a:pPr marL="0" marR="0" lvl="0" indent="0" algn="l">
                        <a:lnSpc>
                          <a:spcPct val="107000"/>
                        </a:lnSpc>
                        <a:spcBef>
                          <a:spcPts val="0"/>
                        </a:spcBef>
                        <a:spcAft>
                          <a:spcPts val="800"/>
                        </a:spcAft>
                        <a:buNone/>
                      </a:pPr>
                      <a:r>
                        <a:rPr lang="en-GB" sz="600" b="0" i="0" u="none" strike="noStrike" noProof="0" dirty="0">
                          <a:solidFill>
                            <a:srgbClr val="000000"/>
                          </a:solidFill>
                          <a:latin typeface="Segoe UI"/>
                        </a:rPr>
                        <a:t>2    6     3    5</a:t>
                      </a:r>
                      <a:endParaRPr lang="en-US" sz="600" b="1" i="0" u="none" strike="noStrike" noProof="0" dirty="0">
                        <a:solidFill>
                          <a:srgbClr val="000000"/>
                        </a:solidFill>
                        <a:latin typeface="Segoe UI"/>
                      </a:endParaRPr>
                    </a:p>
                    <a:p>
                      <a:pPr marL="0" marR="0" lvl="0" indent="0" algn="l">
                        <a:lnSpc>
                          <a:spcPct val="107000"/>
                        </a:lnSpc>
                        <a:spcBef>
                          <a:spcPts val="0"/>
                        </a:spcBef>
                        <a:spcAft>
                          <a:spcPts val="800"/>
                        </a:spcAft>
                        <a:buNone/>
                      </a:pPr>
                      <a:r>
                        <a:rPr lang="en-GB" sz="600" b="0" i="0" u="none" strike="noStrike" noProof="0" dirty="0">
                          <a:solidFill>
                            <a:srgbClr val="000000"/>
                          </a:solidFill>
                          <a:latin typeface="Segoe UI"/>
                        </a:rPr>
                        <a:t>Can they say what this number would be?</a:t>
                      </a:r>
                      <a:endParaRPr lang="en-US" sz="600" b="1" i="0" u="none" strike="noStrike" noProof="0" dirty="0">
                        <a:solidFill>
                          <a:srgbClr val="000000"/>
                        </a:solidFill>
                        <a:latin typeface="Segoe UI"/>
                      </a:endParaRPr>
                    </a:p>
                    <a:p>
                      <a:pPr marL="0" marR="0" lvl="0" indent="0" algn="l">
                        <a:lnSpc>
                          <a:spcPct val="107000"/>
                        </a:lnSpc>
                        <a:spcBef>
                          <a:spcPts val="0"/>
                        </a:spcBef>
                        <a:spcAft>
                          <a:spcPts val="800"/>
                        </a:spcAft>
                        <a:buNone/>
                      </a:pPr>
                      <a:r>
                        <a:rPr lang="en-GB" sz="600" b="0" i="0" u="none" strike="noStrike" noProof="0" dirty="0">
                          <a:solidFill>
                            <a:srgbClr val="000000"/>
                          </a:solidFill>
                          <a:latin typeface="Segoe UI"/>
                        </a:rPr>
                        <a:t>“Twenty, six hundred, three and 5 thousand!”</a:t>
                      </a:r>
                      <a:endParaRPr lang="en-US" sz="600" b="1" i="0" u="none" strike="noStrike" noProof="0" dirty="0">
                        <a:solidFill>
                          <a:srgbClr val="000000"/>
                        </a:solidFill>
                        <a:latin typeface="Segoe UI"/>
                      </a:endParaRPr>
                    </a:p>
                    <a:p>
                      <a:pPr marL="0" marR="0" lvl="0" indent="0" algn="l">
                        <a:lnSpc>
                          <a:spcPct val="107000"/>
                        </a:lnSpc>
                        <a:spcBef>
                          <a:spcPts val="0"/>
                        </a:spcBef>
                        <a:spcAft>
                          <a:spcPts val="800"/>
                        </a:spcAft>
                        <a:buNone/>
                      </a:pPr>
                      <a:r>
                        <a:rPr lang="en-GB" sz="600" b="0" i="0" u="none" strike="noStrike" noProof="0" dirty="0">
                          <a:solidFill>
                            <a:srgbClr val="000000"/>
                          </a:solidFill>
                          <a:latin typeface="Segoe UI"/>
                        </a:rPr>
                        <a:t>Can other children write the number as it should be?  (5623)</a:t>
                      </a:r>
                      <a:endParaRPr lang="en-US" sz="600" b="1" i="0" u="none" strike="noStrike" noProof="0" dirty="0">
                        <a:solidFill>
                          <a:srgbClr val="000000"/>
                        </a:solidFill>
                        <a:latin typeface="Segoe UI"/>
                      </a:endParaRPr>
                    </a:p>
                    <a:p>
                      <a:pPr lvl="0">
                        <a:buNone/>
                      </a:pPr>
                      <a:endParaRPr lang="en-US" sz="800" dirty="0">
                        <a:latin typeface="Nunito"/>
                      </a:endParaRPr>
                    </a:p>
                  </a:txBody>
                  <a:tcPr/>
                </a:tc>
                <a:extLst>
                  <a:ext uri="{0D108BD9-81ED-4DB2-BD59-A6C34878D82A}">
                    <a16:rowId xmlns:a16="http://schemas.microsoft.com/office/drawing/2014/main" val="1618961779"/>
                  </a:ext>
                </a:extLst>
              </a:tr>
            </a:tbl>
          </a:graphicData>
        </a:graphic>
      </p:graphicFrame>
    </p:spTree>
    <p:extLst>
      <p:ext uri="{BB962C8B-B14F-4D97-AF65-F5344CB8AC3E}">
        <p14:creationId xmlns:p14="http://schemas.microsoft.com/office/powerpoint/2010/main" val="46491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85676" y="383854"/>
            <a:ext cx="3159103" cy="405031"/>
          </a:xfrm>
          <a:prstGeom prst="rect">
            <a:avLst/>
          </a:prstGeom>
          <a:noFill/>
        </p:spPr>
        <p:txBody>
          <a:bodyPr wrap="square" rtlCol="0">
            <a:spAutoFit/>
          </a:bodyPr>
          <a:lstStyle/>
          <a:p>
            <a:r>
              <a:rPr lang="en-US" sz="2000" b="1" dirty="0">
                <a:solidFill>
                  <a:schemeClr val="bg1"/>
                </a:solidFill>
                <a:latin typeface="Nunito ExtraBold" pitchFamily="2" charset="77"/>
              </a:rPr>
              <a:t>Making Numbers</a:t>
            </a:r>
          </a:p>
        </p:txBody>
      </p:sp>
      <p:sp>
        <p:nvSpPr>
          <p:cNvPr id="6" name="TextBox 5">
            <a:extLst>
              <a:ext uri="{FF2B5EF4-FFF2-40B4-BE49-F238E27FC236}">
                <a16:creationId xmlns:a16="http://schemas.microsoft.com/office/drawing/2014/main" id="{990DF9D6-B09F-E70B-9399-643EEB60AB62}"/>
              </a:ext>
            </a:extLst>
          </p:cNvPr>
          <p:cNvSpPr txBox="1"/>
          <p:nvPr/>
        </p:nvSpPr>
        <p:spPr>
          <a:xfrm>
            <a:off x="85676" y="1081929"/>
            <a:ext cx="4891876" cy="1188082"/>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solidFill>
            <a:schemeClr val="accent4">
              <a:lumMod val="60000"/>
              <a:lumOff val="40000"/>
            </a:schemeClr>
          </a:solidFill>
        </p:spPr>
        <p:txBody>
          <a:bodyPr wrap="square" rtlCol="0">
            <a:spAutoFit/>
          </a:bodyPr>
          <a:lstStyle/>
          <a:p>
            <a:pPr>
              <a:lnSpc>
                <a:spcPct val="107000"/>
              </a:lnSpc>
              <a:spcAft>
                <a:spcPts val="800"/>
              </a:spcAft>
            </a:pPr>
            <a:r>
              <a:rPr lang="en-GB" sz="1200" b="1" kern="1800" dirty="0">
                <a:solidFill>
                  <a:srgbClr val="000000"/>
                </a:solidFill>
                <a:latin typeface="Nunito" pitchFamily="2" charset="0"/>
                <a:ea typeface="Times New Roman" panose="02020603050405020304" pitchFamily="18" charset="0"/>
                <a:cs typeface="Calibri" panose="020F0502020204030204" pitchFamily="34" charset="0"/>
              </a:rPr>
              <a:t>Largest Even Number</a:t>
            </a:r>
          </a:p>
          <a:p>
            <a:pPr>
              <a:lnSpc>
                <a:spcPct val="107000"/>
              </a:lnSpc>
              <a:spcAft>
                <a:spcPts val="800"/>
              </a:spcAft>
            </a:pPr>
            <a:r>
              <a:rPr lang="en-GB" sz="900" kern="1800" dirty="0">
                <a:solidFill>
                  <a:srgbClr val="000000"/>
                </a:solidFill>
                <a:effectLst/>
                <a:latin typeface="Nunito" pitchFamily="2" charset="0"/>
                <a:ea typeface="Times New Roman" panose="02020603050405020304" pitchFamily="18" charset="0"/>
                <a:cs typeface="Calibri" panose="020F0502020204030204" pitchFamily="34" charset="0"/>
              </a:rPr>
              <a:t>Use the digits 4 and 8 and a digit of your own choice.</a:t>
            </a:r>
          </a:p>
          <a:p>
            <a:pPr>
              <a:lnSpc>
                <a:spcPct val="107000"/>
              </a:lnSpc>
              <a:spcAft>
                <a:spcPts val="800"/>
              </a:spcAft>
            </a:pPr>
            <a:r>
              <a:rPr lang="en-GB" sz="900" kern="1800" dirty="0">
                <a:solidFill>
                  <a:srgbClr val="000000"/>
                </a:solidFill>
                <a:effectLst/>
                <a:latin typeface="Nunito" pitchFamily="2" charset="0"/>
                <a:ea typeface="Times New Roman" panose="02020603050405020304" pitchFamily="18" charset="0"/>
                <a:cs typeface="Calibri" panose="020F0502020204030204" pitchFamily="34" charset="0"/>
              </a:rPr>
              <a:t>Enter the largest 3-digit number you can make that is also </a:t>
            </a:r>
            <a:r>
              <a:rPr lang="en-GB" sz="900" kern="1800" dirty="0">
                <a:solidFill>
                  <a:srgbClr val="000000"/>
                </a:solidFill>
                <a:latin typeface="Nunito" pitchFamily="2" charset="0"/>
                <a:ea typeface="Times New Roman" panose="02020603050405020304" pitchFamily="18" charset="0"/>
                <a:cs typeface="Calibri" panose="020F0502020204030204" pitchFamily="34" charset="0"/>
              </a:rPr>
              <a:t>a</a:t>
            </a:r>
            <a:r>
              <a:rPr lang="en-GB" sz="900" kern="1800" dirty="0">
                <a:solidFill>
                  <a:srgbClr val="000000"/>
                </a:solidFill>
                <a:effectLst/>
                <a:latin typeface="Nunito" pitchFamily="2" charset="0"/>
                <a:ea typeface="Times New Roman" panose="02020603050405020304" pitchFamily="18" charset="0"/>
                <a:cs typeface="Calibri" panose="020F0502020204030204" pitchFamily="34" charset="0"/>
              </a:rPr>
              <a:t> multiple of 2. Can you set up new challenges for your friends? Try making numbers that are multiples of 4/6/8 </a:t>
            </a:r>
          </a:p>
          <a:p>
            <a:pPr>
              <a:lnSpc>
                <a:spcPct val="107000"/>
              </a:lnSpc>
              <a:spcAft>
                <a:spcPts val="800"/>
              </a:spcAft>
            </a:pPr>
            <a:endParaRPr lang="en-GB" sz="900" kern="1800" dirty="0">
              <a:solidFill>
                <a:srgbClr val="000000"/>
              </a:solidFill>
              <a:latin typeface="Nunito" pitchFamily="2"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pic>
        <p:nvPicPr>
          <p:cNvPr id="2050" name="Picture 2" descr="1000s, 100s, 10s and 1s Slider 6pk  large">
            <a:extLst>
              <a:ext uri="{FF2B5EF4-FFF2-40B4-BE49-F238E27FC236}">
                <a16:creationId xmlns:a16="http://schemas.microsoft.com/office/drawing/2014/main" id="{35A8617D-7D45-82E9-4066-A0B55874EF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140" b="20253"/>
          <a:stretch/>
        </p:blipFill>
        <p:spPr bwMode="auto">
          <a:xfrm>
            <a:off x="3367327" y="81544"/>
            <a:ext cx="1587310" cy="1009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80E80A-A1E1-2DB9-4007-192CC1E6A5BD}"/>
              </a:ext>
            </a:extLst>
          </p:cNvPr>
          <p:cNvSpPr txBox="1"/>
          <p:nvPr/>
        </p:nvSpPr>
        <p:spPr>
          <a:xfrm>
            <a:off x="85676" y="2270011"/>
            <a:ext cx="4868961" cy="937308"/>
          </a:xfrm>
          <a:prstGeom prst="rect">
            <a:avLst/>
          </a:prstGeom>
          <a:solidFill>
            <a:schemeClr val="accent1">
              <a:lumMod val="40000"/>
              <a:lumOff val="60000"/>
            </a:schemeClr>
          </a:solidFill>
        </p:spPr>
        <p:txBody>
          <a:bodyPr wrap="square">
            <a:spAutoFit/>
          </a:bodyPr>
          <a:lstStyle/>
          <a:p>
            <a:pPr>
              <a:lnSpc>
                <a:spcPct val="107000"/>
              </a:lnSpc>
              <a:spcAft>
                <a:spcPts val="800"/>
              </a:spcAft>
            </a:pPr>
            <a:r>
              <a:rPr lang="en-GB" sz="1200" b="1" kern="1800" dirty="0">
                <a:solidFill>
                  <a:srgbClr val="000000"/>
                </a:solidFill>
                <a:effectLst/>
                <a:latin typeface="Nunito" pitchFamily="2" charset="0"/>
                <a:ea typeface="Calibri" panose="020F0502020204030204" pitchFamily="34" charset="0"/>
                <a:cs typeface="Calibri" panose="020F0502020204030204" pitchFamily="34" charset="0"/>
              </a:rPr>
              <a:t>Four Card Number</a:t>
            </a:r>
          </a:p>
          <a:p>
            <a:pPr>
              <a:lnSpc>
                <a:spcPct val="107000"/>
              </a:lnSpc>
              <a:spcAft>
                <a:spcPts val="800"/>
              </a:spcAft>
            </a:pPr>
            <a:r>
              <a:rPr lang="en-GB" sz="900" kern="1800" dirty="0">
                <a:solidFill>
                  <a:srgbClr val="000000"/>
                </a:solidFill>
                <a:latin typeface="Nunito" pitchFamily="2" charset="0"/>
                <a:ea typeface="Calibri" panose="020F0502020204030204" pitchFamily="34" charset="0"/>
                <a:cs typeface="Calibri" panose="020F0502020204030204" pitchFamily="34" charset="0"/>
              </a:rPr>
              <a:t>Choose four number cards. For instance: 2, 3, 4 and 7</a:t>
            </a:r>
          </a:p>
          <a:p>
            <a:pPr>
              <a:lnSpc>
                <a:spcPct val="107000"/>
              </a:lnSpc>
              <a:spcAft>
                <a:spcPts val="800"/>
              </a:spcAft>
            </a:pPr>
            <a:r>
              <a:rPr lang="en-GB" sz="900" kern="1800" dirty="0">
                <a:solidFill>
                  <a:srgbClr val="000000"/>
                </a:solidFill>
                <a:effectLst/>
                <a:latin typeface="Nunito" pitchFamily="2" charset="0"/>
                <a:ea typeface="Calibri" panose="020F0502020204030204" pitchFamily="34" charset="0"/>
                <a:cs typeface="Calibri" panose="020F0502020204030204" pitchFamily="34" charset="0"/>
              </a:rPr>
              <a:t>Use each card once to make a 4-digit number. Who can make the largest number? What is the smallest even number you can make? </a:t>
            </a:r>
            <a:r>
              <a:rPr lang="en-GB" sz="900" kern="1800" dirty="0">
                <a:solidFill>
                  <a:srgbClr val="000000"/>
                </a:solidFill>
                <a:latin typeface="Nunito" pitchFamily="2" charset="0"/>
                <a:ea typeface="Calibri" panose="020F0502020204030204" pitchFamily="34" charset="0"/>
                <a:cs typeface="Calibri" panose="020F0502020204030204" pitchFamily="34" charset="0"/>
              </a:rPr>
              <a:t>Make new</a:t>
            </a:r>
            <a:r>
              <a:rPr lang="en-GB" sz="900" kern="1800" dirty="0">
                <a:solidFill>
                  <a:srgbClr val="000000"/>
                </a:solidFill>
                <a:effectLst/>
                <a:latin typeface="Nunito" pitchFamily="2" charset="0"/>
                <a:ea typeface="Calibri" panose="020F0502020204030204" pitchFamily="34" charset="0"/>
                <a:cs typeface="Calibri" panose="020F0502020204030204" pitchFamily="34" charset="0"/>
              </a:rPr>
              <a:t> rules and create new numbers.</a:t>
            </a:r>
            <a:endParaRPr lang="en-GB" sz="900" kern="100" dirty="0">
              <a:effectLst/>
              <a:latin typeface="Nunito"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32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35799"/>
            <a:ext cx="3158067" cy="400110"/>
          </a:xfrm>
          <a:prstGeom prst="rect">
            <a:avLst/>
          </a:prstGeom>
          <a:noFill/>
        </p:spPr>
        <p:txBody>
          <a:bodyPr wrap="square" rtlCol="0">
            <a:spAutoFit/>
          </a:bodyPr>
          <a:lstStyle/>
          <a:p>
            <a:r>
              <a:rPr lang="en-US" sz="2000" b="1" dirty="0">
                <a:solidFill>
                  <a:schemeClr val="bg1"/>
                </a:solidFill>
                <a:latin typeface="Nunito ExtraBold" pitchFamily="2" charset="77"/>
              </a:rPr>
              <a:t>What’s the Value?</a:t>
            </a: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4280487" y="-925417"/>
            <a:ext cx="649577" cy="202005"/>
          </a:xfrm>
          <a:prstGeom prst="rect">
            <a:avLst/>
          </a:prstGeom>
        </p:spPr>
      </p:pic>
      <p:pic>
        <p:nvPicPr>
          <p:cNvPr id="1026" name="Picture 2" descr="Wipe Clean Place Value Slider  large">
            <a:extLst>
              <a:ext uri="{FF2B5EF4-FFF2-40B4-BE49-F238E27FC236}">
                <a16:creationId xmlns:a16="http://schemas.microsoft.com/office/drawing/2014/main" id="{14457AE0-40FB-6BE0-B6E3-4A12B2401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042" y="328700"/>
            <a:ext cx="1443073" cy="1443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0E7E19-B25B-ED6D-F8D9-385CB4DCF58A}"/>
              </a:ext>
            </a:extLst>
          </p:cNvPr>
          <p:cNvSpPr txBox="1"/>
          <p:nvPr/>
        </p:nvSpPr>
        <p:spPr>
          <a:xfrm>
            <a:off x="156872" y="1081114"/>
            <a:ext cx="4607101" cy="1825519"/>
          </a:xfrm>
          <a:prstGeom prst="rect">
            <a:avLst/>
          </a:prstGeom>
          <a:noFill/>
        </p:spPr>
        <p:txBody>
          <a:bodyPr wrap="square" rtlCol="0">
            <a:spAutoFit/>
          </a:bodyPr>
          <a:lstStyle/>
          <a:p>
            <a:pPr marL="171450" indent="-171450">
              <a:buFont typeface="Arial" panose="020B0604020202020204" pitchFamily="34" charset="0"/>
              <a:buChar char="•"/>
            </a:pPr>
            <a:r>
              <a:rPr lang="en-GB" sz="1000" dirty="0">
                <a:latin typeface="Nunito" pitchFamily="2" charset="0"/>
              </a:rPr>
              <a:t>What is the value of the 3 in 192.365?</a:t>
            </a:r>
          </a:p>
          <a:p>
            <a:pPr marL="171450" indent="-171450">
              <a:buFont typeface="Arial" panose="020B0604020202020204" pitchFamily="34" charset="0"/>
              <a:buChar char="•"/>
            </a:pPr>
            <a:endParaRPr lang="en-GB" sz="1000" dirty="0">
              <a:latin typeface="Nunito" pitchFamily="2" charset="0"/>
            </a:endParaRPr>
          </a:p>
          <a:p>
            <a:pPr marL="171450" indent="-171450">
              <a:buFont typeface="Arial" panose="020B0604020202020204" pitchFamily="34" charset="0"/>
              <a:buChar char="•"/>
            </a:pPr>
            <a:r>
              <a:rPr lang="en-GB" sz="1000" dirty="0">
                <a:latin typeface="Nunito" pitchFamily="2" charset="0"/>
              </a:rPr>
              <a:t>In the number 3.629, what is the value of the digit 2?</a:t>
            </a:r>
          </a:p>
          <a:p>
            <a:pPr marL="171450" indent="-171450">
              <a:buFont typeface="Arial" panose="020B0604020202020204" pitchFamily="34" charset="0"/>
              <a:buChar char="•"/>
            </a:pPr>
            <a:endParaRPr lang="en-GB" sz="1000" dirty="0">
              <a:latin typeface="Nunito" pitchFamily="2" charset="0"/>
            </a:endParaRPr>
          </a:p>
          <a:p>
            <a:pPr marL="171450" indent="-171450">
              <a:buFont typeface="Arial" panose="020B0604020202020204" pitchFamily="34" charset="0"/>
              <a:buChar char="•"/>
            </a:pPr>
            <a:r>
              <a:rPr lang="en-GB" sz="1000" dirty="0">
                <a:latin typeface="Nunito" pitchFamily="2" charset="0"/>
              </a:rPr>
              <a:t>In the number 18.074, what is the value of the digit 4?</a:t>
            </a:r>
          </a:p>
          <a:p>
            <a:pPr marL="171450" indent="-171450">
              <a:buFont typeface="Arial" panose="020B0604020202020204" pitchFamily="34" charset="0"/>
              <a:buChar char="•"/>
            </a:pPr>
            <a:endParaRPr lang="en-GB" sz="1000" dirty="0">
              <a:latin typeface="Nunito" pitchFamily="2" charset="0"/>
            </a:endParaRPr>
          </a:p>
          <a:p>
            <a:pPr marL="171450" indent="-171450">
              <a:buFont typeface="Arial" panose="020B0604020202020204" pitchFamily="34" charset="0"/>
              <a:buChar char="•"/>
            </a:pPr>
            <a:r>
              <a:rPr lang="en-GB" sz="1000" dirty="0">
                <a:latin typeface="Nunito" pitchFamily="2" charset="0"/>
              </a:rPr>
              <a:t>Max, Pip and Jay all took part in the school race. Max’s time was 14.56 secs, Pip’s time was 14.546 secs and Jay’s time was 14.556 secs. Who completed the race in the quickest time?</a:t>
            </a:r>
          </a:p>
          <a:p>
            <a:endParaRPr lang="en-GB" sz="1000" dirty="0">
              <a:latin typeface="Nunito" pitchFamily="2" charset="0"/>
            </a:endParaRPr>
          </a:p>
          <a:p>
            <a:r>
              <a:rPr lang="en-GB" sz="1000" dirty="0">
                <a:latin typeface="Nunito" pitchFamily="2" charset="0"/>
              </a:rPr>
              <a:t>Make up some more questions for a friend to try.</a:t>
            </a:r>
          </a:p>
        </p:txBody>
      </p:sp>
    </p:spTree>
    <p:extLst>
      <p:ext uri="{BB962C8B-B14F-4D97-AF65-F5344CB8AC3E}">
        <p14:creationId xmlns:p14="http://schemas.microsoft.com/office/powerpoint/2010/main" val="408096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60622" y="434466"/>
            <a:ext cx="4239915" cy="401443"/>
          </a:xfrm>
          <a:prstGeom prst="rect">
            <a:avLst/>
          </a:prstGeom>
          <a:noFill/>
        </p:spPr>
        <p:txBody>
          <a:bodyPr wrap="square" rtlCol="0">
            <a:spAutoFit/>
          </a:bodyPr>
          <a:lstStyle/>
          <a:p>
            <a:r>
              <a:rPr lang="en-US" sz="2000" b="1" dirty="0">
                <a:solidFill>
                  <a:schemeClr val="bg1"/>
                </a:solidFill>
                <a:latin typeface="Nunito ExtraBold" pitchFamily="2" charset="77"/>
              </a:rPr>
              <a:t>Number Magic</a:t>
            </a:r>
          </a:p>
        </p:txBody>
      </p:sp>
      <p:sp>
        <p:nvSpPr>
          <p:cNvPr id="6" name="TextBox 5">
            <a:extLst>
              <a:ext uri="{FF2B5EF4-FFF2-40B4-BE49-F238E27FC236}">
                <a16:creationId xmlns:a16="http://schemas.microsoft.com/office/drawing/2014/main" id="{990DF9D6-B09F-E70B-9399-643EEB60AB62}"/>
              </a:ext>
            </a:extLst>
          </p:cNvPr>
          <p:cNvSpPr txBox="1"/>
          <p:nvPr/>
        </p:nvSpPr>
        <p:spPr>
          <a:xfrm>
            <a:off x="207129" y="887854"/>
            <a:ext cx="2560321" cy="2705997"/>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marL="342900" lvl="0" indent="-342900">
              <a:lnSpc>
                <a:spcPct val="107000"/>
              </a:lnSpc>
              <a:spcAft>
                <a:spcPts val="800"/>
              </a:spcAft>
              <a:tabLst>
                <a:tab pos="457200" algn="l"/>
              </a:tabLst>
            </a:pPr>
            <a: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t>Think of one of the numbers from 1 to 9.</a:t>
            </a:r>
            <a:endParaRPr lang="en-GB" sz="1000" kern="100" dirty="0">
              <a:effectLst/>
              <a:latin typeface="Nunito"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t>Add 9 to your number.</a:t>
            </a:r>
            <a:endParaRPr lang="en-GB" sz="1000" kern="100" dirty="0">
              <a:effectLst/>
              <a:latin typeface="Nunito"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t>Add the digits of your answer together. What is your new number?</a:t>
            </a:r>
            <a:endParaRPr lang="en-GB" sz="1000" kern="100" dirty="0">
              <a:effectLst/>
              <a:latin typeface="Nunito"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t>What do you notice?</a:t>
            </a:r>
            <a:b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br>
            <a:br>
              <a:rPr lang="en-GB" sz="1200" kern="0" dirty="0">
                <a:solidFill>
                  <a:srgbClr val="000000"/>
                </a:solidFill>
                <a:effectLst/>
                <a:latin typeface="Nunito" pitchFamily="2" charset="0"/>
                <a:ea typeface="Times New Roman" panose="02020603050405020304" pitchFamily="18" charset="0"/>
                <a:cs typeface="Times New Roman" panose="02020603050405020304" pitchFamily="18" charset="0"/>
              </a:rPr>
            </a:br>
            <a: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t>Try the trick again with a new starting number from 1 to 9. What do you notice now?</a:t>
            </a:r>
            <a:endParaRPr lang="en-GB" sz="1000" kern="100" dirty="0">
              <a:effectLst/>
              <a:latin typeface="Nunito"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000" b="1" kern="0" dirty="0">
                <a:solidFill>
                  <a:srgbClr val="000000"/>
                </a:solidFill>
                <a:effectLst/>
                <a:latin typeface="Nunito" pitchFamily="2" charset="0"/>
                <a:ea typeface="Times New Roman" panose="02020603050405020304" pitchFamily="18" charset="0"/>
                <a:cs typeface="Times New Roman" panose="02020603050405020304" pitchFamily="18" charset="0"/>
              </a:rPr>
              <a:t>Will this always happen if you start with a number from 1 to 9?</a:t>
            </a:r>
            <a:b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br>
            <a:br>
              <a:rPr lang="en-GB" sz="1000" kern="0" dirty="0">
                <a:solidFill>
                  <a:srgbClr val="000000"/>
                </a:solidFill>
                <a:effectLst/>
                <a:latin typeface="Nunito" pitchFamily="2" charset="0"/>
                <a:ea typeface="Times New Roman" panose="02020603050405020304" pitchFamily="18" charset="0"/>
                <a:cs typeface="Times New Roman" panose="02020603050405020304" pitchFamily="18" charset="0"/>
              </a:rPr>
            </a:br>
            <a:endParaRPr lang="en-GB" sz="1200" kern="100" dirty="0">
              <a:effectLst/>
              <a:latin typeface="Nunito" pitchFamily="2"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5324F1B-82FE-7F9B-1A3E-3992DA3BF610}"/>
              </a:ext>
            </a:extLst>
          </p:cNvPr>
          <p:cNvPicPr>
            <a:picLocks noChangeAspect="1"/>
          </p:cNvPicPr>
          <p:nvPr/>
        </p:nvPicPr>
        <p:blipFill rotWithShape="1">
          <a:blip r:embed="rId3"/>
          <a:srcRect l="-1" r="26453"/>
          <a:stretch/>
        </p:blipFill>
        <p:spPr>
          <a:xfrm>
            <a:off x="2679847" y="383854"/>
            <a:ext cx="1620691" cy="504000"/>
          </a:xfrm>
          <a:prstGeom prst="rect">
            <a:avLst/>
          </a:prstGeom>
        </p:spPr>
      </p:pic>
      <p:pic>
        <p:nvPicPr>
          <p:cNvPr id="5122" name="Picture 2" descr="Wipe Clean Place Value Slider  large">
            <a:extLst>
              <a:ext uri="{FF2B5EF4-FFF2-40B4-BE49-F238E27FC236}">
                <a16:creationId xmlns:a16="http://schemas.microsoft.com/office/drawing/2014/main" id="{8F071C1E-24F8-F69B-66FD-BF4BE74C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709" y="206289"/>
            <a:ext cx="859129" cy="859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E5ADF1-D4F0-9EFA-B55D-26181A96AF9F}"/>
              </a:ext>
            </a:extLst>
          </p:cNvPr>
          <p:cNvSpPr txBox="1"/>
          <p:nvPr/>
        </p:nvSpPr>
        <p:spPr>
          <a:xfrm>
            <a:off x="2952897" y="1101207"/>
            <a:ext cx="1842941" cy="536956"/>
          </a:xfrm>
          <a:prstGeom prst="roundRect">
            <a:avLst/>
          </a:prstGeom>
          <a:solidFill>
            <a:schemeClr val="accent5">
              <a:lumMod val="20000"/>
              <a:lumOff val="80000"/>
            </a:schemeClr>
          </a:solidFill>
          <a:ln>
            <a:solidFill>
              <a:schemeClr val="accent5">
                <a:lumMod val="50000"/>
              </a:schemeClr>
            </a:solidFill>
          </a:ln>
        </p:spPr>
        <p:txBody>
          <a:bodyPr wrap="square" lIns="91440" tIns="45720" rIns="91440" bIns="45720" anchor="t">
            <a:spAutoFit/>
          </a:bodyPr>
          <a:lstStyle/>
          <a:p>
            <a:pPr>
              <a:lnSpc>
                <a:spcPct val="107000"/>
              </a:lnSpc>
              <a:spcAft>
                <a:spcPts val="800"/>
              </a:spcAft>
            </a:pPr>
            <a:r>
              <a:rPr lang="en-GB" sz="800" kern="100">
                <a:solidFill>
                  <a:srgbClr val="000000"/>
                </a:solidFill>
                <a:effectLst/>
                <a:latin typeface="Nunito" pitchFamily="2" charset="0"/>
                <a:ea typeface="Calibri" panose="020F0502020204030204" pitchFamily="34" charset="0"/>
                <a:cs typeface="Times New Roman" panose="02020603050405020304" pitchFamily="18" charset="0"/>
              </a:rPr>
              <a:t>Use place value slider to help you see what is happening to each of the digits as you add 9.</a:t>
            </a:r>
            <a:endParaRPr lang="en-GB" sz="600" i="1" dirty="0">
              <a:effectLst/>
              <a:latin typeface="Nunito"/>
              <a:ea typeface="Calibri"/>
              <a:cs typeface="Times New Roman"/>
            </a:endParaRPr>
          </a:p>
        </p:txBody>
      </p:sp>
      <p:sp>
        <p:nvSpPr>
          <p:cNvPr id="4" name="TextBox 3">
            <a:extLst>
              <a:ext uri="{FF2B5EF4-FFF2-40B4-BE49-F238E27FC236}">
                <a16:creationId xmlns:a16="http://schemas.microsoft.com/office/drawing/2014/main" id="{1CE5F930-DBB8-1AAF-A8CB-6E705519540E}"/>
              </a:ext>
            </a:extLst>
          </p:cNvPr>
          <p:cNvSpPr txBox="1"/>
          <p:nvPr/>
        </p:nvSpPr>
        <p:spPr>
          <a:xfrm>
            <a:off x="3005901" y="1851516"/>
            <a:ext cx="1712606" cy="1406924"/>
          </a:xfrm>
          <a:prstGeom prst="rect">
            <a:avLst/>
          </a:prstGeom>
          <a:solidFill>
            <a:schemeClr val="accent2"/>
          </a:solidFill>
          <a:ln w="12700">
            <a:solidFill>
              <a:schemeClr val="tx1"/>
            </a:solidFill>
          </a:ln>
        </p:spPr>
        <p:txBody>
          <a:bodyPr wrap="square">
            <a:spAutoFit/>
          </a:bodyPr>
          <a:lstStyle/>
          <a:p>
            <a:pPr>
              <a:lnSpc>
                <a:spcPct val="107000"/>
              </a:lnSpc>
              <a:spcAft>
                <a:spcPts val="800"/>
              </a:spcAft>
            </a:pPr>
            <a:r>
              <a:rPr lang="en-GB" sz="1000" kern="1800" dirty="0">
                <a:solidFill>
                  <a:srgbClr val="000000"/>
                </a:solidFill>
                <a:effectLst/>
                <a:latin typeface="Nunito" pitchFamily="2" charset="0"/>
                <a:ea typeface="Times New Roman" panose="02020603050405020304" pitchFamily="18" charset="0"/>
                <a:cs typeface="Calibri" panose="020F0502020204030204" pitchFamily="34" charset="0"/>
              </a:rPr>
              <a:t>A solid understanding of place value is vital to allow children to competently add, subtract, multiply</a:t>
            </a:r>
            <a:r>
              <a:rPr lang="en-GB" sz="1000" kern="1800" dirty="0">
                <a:solidFill>
                  <a:srgbClr val="000000"/>
                </a:solidFill>
                <a:latin typeface="Nunito" pitchFamily="2" charset="0"/>
                <a:ea typeface="Times New Roman" panose="02020603050405020304" pitchFamily="18" charset="0"/>
                <a:cs typeface="Calibri" panose="020F0502020204030204" pitchFamily="34" charset="0"/>
              </a:rPr>
              <a:t> and </a:t>
            </a:r>
            <a:r>
              <a:rPr lang="en-GB" sz="1000" kern="1800" dirty="0">
                <a:solidFill>
                  <a:srgbClr val="000000"/>
                </a:solidFill>
                <a:effectLst/>
                <a:latin typeface="Nunito" pitchFamily="2" charset="0"/>
                <a:ea typeface="Times New Roman" panose="02020603050405020304" pitchFamily="18" charset="0"/>
                <a:cs typeface="Calibri" panose="020F0502020204030204" pitchFamily="34" charset="0"/>
              </a:rPr>
              <a:t>divide. Use your Place Value Sliders to demonstrate the value of each digit in a number. </a:t>
            </a:r>
            <a:endParaRPr lang="en-GB" sz="1000" kern="100" dirty="0">
              <a:effectLst/>
              <a:latin typeface="Nunito"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1506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1123</Words>
  <Application>Microsoft Office PowerPoint</Application>
  <PresentationFormat>Custom</PresentationFormat>
  <Paragraphs>95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Nunito</vt:lpstr>
      <vt:lpstr>Nunito ExtraBold</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Tebbs</dc:creator>
  <cp:lastModifiedBy>Rachel Betteridge</cp:lastModifiedBy>
  <cp:revision>2</cp:revision>
  <cp:lastPrinted>2023-02-23T16:50:53Z</cp:lastPrinted>
  <dcterms:created xsi:type="dcterms:W3CDTF">2023-02-23T16:09:33Z</dcterms:created>
  <dcterms:modified xsi:type="dcterms:W3CDTF">2023-06-20T15:30:50Z</dcterms:modified>
</cp:coreProperties>
</file>