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5"/>
  </p:notesMasterIdLst>
  <p:handoutMasterIdLst>
    <p:handoutMasterId r:id="rId26"/>
  </p:handoutMasterIdLst>
  <p:sldIdLst>
    <p:sldId id="288" r:id="rId9"/>
    <p:sldId id="290" r:id="rId10"/>
    <p:sldId id="256" r:id="rId11"/>
    <p:sldId id="260" r:id="rId12"/>
    <p:sldId id="261" r:id="rId13"/>
    <p:sldId id="268" r:id="rId14"/>
    <p:sldId id="272" r:id="rId15"/>
    <p:sldId id="281" r:id="rId16"/>
    <p:sldId id="270" r:id="rId17"/>
    <p:sldId id="271" r:id="rId18"/>
    <p:sldId id="273" r:id="rId19"/>
    <p:sldId id="274" r:id="rId20"/>
    <p:sldId id="292" r:id="rId21"/>
    <p:sldId id="275" r:id="rId22"/>
    <p:sldId id="293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80175" autoAdjust="0"/>
  </p:normalViewPr>
  <p:slideViewPr>
    <p:cSldViewPr snapToGrid="0">
      <p:cViewPr varScale="1">
        <p:scale>
          <a:sx n="66" d="100"/>
          <a:sy n="66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5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7F29-91B0-43A5-B1CE-79EDA5284F8C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It is quite fiddly to clip onto both the buzzer wire and the LED leg at the same time.</a:t>
            </a:r>
          </a:p>
          <a:p>
            <a:r>
              <a:rPr lang="en-US" altLang="en-US" dirty="0"/>
              <a:t>Plastic is an insulator, so if you clip onto the plastic sleeve instead of the metal end of the wire then the electricity can’t flow so the buzzer won’t sound.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pupils can design any stand they want – it doesn’t need to look anything like the example shown.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5604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Make sure the metal ends of the crocodile leads aren’t touching one another. </a:t>
            </a:r>
          </a:p>
          <a:p>
            <a:r>
              <a:rPr lang="en-US" altLang="en-US" dirty="0"/>
              <a:t>Make sure the motor contacts aren’t touching one another either.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Make sure the metal ends of the crocodile leads aren’t touching one another. </a:t>
            </a:r>
          </a:p>
          <a:p>
            <a:r>
              <a:rPr lang="en-US" altLang="en-US" dirty="0"/>
              <a:t>Make sure the motor contacts aren’t touching one another either.</a:t>
            </a:r>
          </a:p>
          <a:p>
            <a:r>
              <a:rPr lang="en-US" altLang="en-US" dirty="0"/>
              <a:t>If the pupils can’t blow hard enough to get the buzzer to buzz then they are unlikely to get the LED to light.</a:t>
            </a:r>
          </a:p>
          <a:p>
            <a:r>
              <a:rPr lang="en-US" altLang="en-US" dirty="0"/>
              <a:t>You could demonstrate this to them instead.</a:t>
            </a:r>
          </a:p>
        </p:txBody>
      </p:sp>
    </p:spTree>
    <p:extLst>
      <p:ext uri="{BB962C8B-B14F-4D97-AF65-F5344CB8AC3E}">
        <p14:creationId xmlns:p14="http://schemas.microsoft.com/office/powerpoint/2010/main" val="3925672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Lighting, refrigerating food, pumping drinking water, irrigating crops, powering mobile phone </a:t>
            </a:r>
            <a:r>
              <a:rPr lang="en-US" altLang="en-US"/>
              <a:t>masts, televisions </a:t>
            </a:r>
            <a:r>
              <a:rPr lang="en-US" altLang="en-US" dirty="0"/>
              <a:t>and radios, sewing machines…</a:t>
            </a:r>
          </a:p>
          <a:p>
            <a:r>
              <a:rPr lang="en-US" altLang="en-US" dirty="0"/>
              <a:t>An LED only works one way round.</a:t>
            </a:r>
          </a:p>
          <a:p>
            <a:r>
              <a:rPr lang="en-US" altLang="en-US" dirty="0"/>
              <a:t>So does the buzzer.</a:t>
            </a:r>
          </a:p>
          <a:p>
            <a:r>
              <a:rPr lang="en-US" altLang="en-US" dirty="0"/>
              <a:t>The LED converts electrical energy to light energy.</a:t>
            </a:r>
          </a:p>
          <a:p>
            <a:r>
              <a:rPr lang="en-US" altLang="en-US" dirty="0"/>
              <a:t>The buzzer converts electrical energy to sound energy.</a:t>
            </a:r>
          </a:p>
          <a:p>
            <a:r>
              <a:rPr lang="en-US" altLang="en-US" dirty="0"/>
              <a:t>The metal ends of the wires conduct electricity; the plastic sleeve does not.</a:t>
            </a:r>
          </a:p>
          <a:p>
            <a:r>
              <a:rPr lang="en-US" altLang="en-US" dirty="0"/>
              <a:t>STEM stands for Science, Technology, Engineering, </a:t>
            </a:r>
            <a:r>
              <a:rPr lang="en-US" altLang="en-US" dirty="0" err="1"/>
              <a:t>Maths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Combining the learning of these subjects together should make it easier to understand how they are relevant and can be applied in real life.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You could use solar PV for lighting, refrigerating food, pumping drinking water, irrigating crops, powering mobile phone masts, televisions and radios, sewing machines…</a:t>
            </a:r>
          </a:p>
        </p:txBody>
      </p:sp>
    </p:spTree>
    <p:extLst>
      <p:ext uri="{BB962C8B-B14F-4D97-AF65-F5344CB8AC3E}">
        <p14:creationId xmlns:p14="http://schemas.microsoft.com/office/powerpoint/2010/main" val="69985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Don’t cut yourself or burn your fingers.</a:t>
            </a:r>
          </a:p>
          <a:p>
            <a:r>
              <a:rPr lang="en-US" altLang="en-US" dirty="0"/>
              <a:t>Use cool melt glue guns to avoid serious burns.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Don’t look directly at the sun as you could damage your eyes.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B91A3-9E6E-4F3A-9AB5-798FEBEE3B5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You bend the LED legs apart so the metal ends of the crocodile clips don’t touch.</a:t>
            </a:r>
          </a:p>
          <a:p>
            <a:r>
              <a:rPr lang="en-US" altLang="en-US" dirty="0"/>
              <a:t>Bend them gently to avoid snapping them off.</a:t>
            </a:r>
          </a:p>
          <a:p>
            <a:r>
              <a:rPr lang="en-US" altLang="en-US" dirty="0"/>
              <a:t>The crocodile clips need to be connected to the same contacts to which the motor was connected.</a:t>
            </a:r>
          </a:p>
          <a:p>
            <a:r>
              <a:rPr lang="en-US" altLang="en-US" dirty="0"/>
              <a:t>Positive (+) and negative (-) signs are </a:t>
            </a:r>
            <a:r>
              <a:rPr lang="en-US" altLang="en-US" dirty="0" err="1"/>
              <a:t>moulded</a:t>
            </a:r>
            <a:r>
              <a:rPr lang="en-US" altLang="en-US" dirty="0"/>
              <a:t> into the plastic by the terminals</a:t>
            </a:r>
          </a:p>
          <a:p>
            <a:r>
              <a:rPr lang="en-US" altLang="en-US" dirty="0"/>
              <a:t>If the LED is connected back to front it won’t light up.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1C6BF-49C4-44AA-BA93-8B8A3E40A05E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Make sure you clip onto the metal ends of the buzzer wires, not onto the plastic insulation.</a:t>
            </a:r>
          </a:p>
          <a:p>
            <a:r>
              <a:rPr lang="en-US" altLang="en-US" dirty="0"/>
              <a:t>The buzzer only works when connected one way round.</a:t>
            </a:r>
          </a:p>
          <a:p>
            <a:r>
              <a:rPr lang="en-US" altLang="en-US" dirty="0"/>
              <a:t>So if, in step 5, you had just connected the LED back to front then you may end up connecting the buzzer back to front.</a:t>
            </a:r>
          </a:p>
          <a:p>
            <a:r>
              <a:rPr lang="en-US" altLang="en-US" dirty="0"/>
              <a:t>This makes a useful exercise in troubleshooting!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FB0C-6C86-47DF-83EC-A36B4F6E4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0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1E4D-FB50-4DD4-B603-ADCC3FDF4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Renewable energy – Module 5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925" y="2936154"/>
            <a:ext cx="3098167" cy="39218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Use the solar panel to power different devices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Light an LED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Sound a buzzer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Design a sun alarm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Try and produce wind energy</a:t>
            </a: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2E95C-7391-4812-B9C8-D19B14CF8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690" y="3124195"/>
            <a:ext cx="4236354" cy="3240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4BB62-7918-4015-9C45-62130F1CC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092" y="2981536"/>
            <a:ext cx="2327816" cy="32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4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07267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6.</a:t>
            </a:r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Make the buzzer sound</a:t>
            </a:r>
            <a:endParaRPr lang="en-US" altLang="en-US" sz="4000" dirty="0">
              <a:latin typeface="Arial" charset="0"/>
              <a:cs typeface="Arial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7240" y="2814997"/>
            <a:ext cx="4709321" cy="3378201"/>
          </a:xfrm>
        </p:spPr>
        <p:txBody>
          <a:bodyPr/>
          <a:lstStyle/>
          <a:p>
            <a:r>
              <a:rPr lang="en-GB" altLang="en-US" sz="2000" dirty="0">
                <a:latin typeface="Arial" charset="0"/>
                <a:cs typeface="Arial" charset="0"/>
              </a:rPr>
              <a:t>Disconnect the crocodile clip from the long leg of the LED and connect it to the red wire of the buzzer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Disconnect the crocodile clip from the short leg of the LED and connect it to the black wire of the buzzer.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Turn the panel to face the sun and see if the buzzer sounds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What happens if the buzzer is connected back to front?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Adjust the panel orientation to vary the volume of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0D84F-A36F-4D4C-9DE2-26F1A2725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996" y="3146070"/>
            <a:ext cx="3779764" cy="29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553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7. Make both light &amp; buzzer come 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9685" y="2864245"/>
            <a:ext cx="4655973" cy="3549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Connect the crocodile clip attached to the red wire of the buzzer to both this and the LED long leg simultaneously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Connect the clip attached to the black wire of the buzzer to both this and the LED short leg simultaneously.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Turn the panel to face the sun and see if both the LED and buzzer come on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What happens if you clip onto the plastic sleeve instead of the metal end of the wire?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8D54A-9A8E-464E-9C96-E6D1007A4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916" y="3193194"/>
            <a:ext cx="3666399" cy="32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5882" y="1499735"/>
            <a:ext cx="835885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8. Construct a stand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1AF6D-6134-4B80-904C-DFEA3D50E010}"/>
              </a:ext>
            </a:extLst>
          </p:cNvPr>
          <p:cNvSpPr txBox="1">
            <a:spLocks noChangeArrowheads="1"/>
          </p:cNvSpPr>
          <p:nvPr/>
        </p:nvSpPr>
        <p:spPr>
          <a:xfrm>
            <a:off x="405881" y="2904106"/>
            <a:ext cx="5461519" cy="2454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Design a way of mounting the LED and buzzer using the polystyrene foam offcuts – an example is shown here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You can use the pencil to pierce a hole to fit the LED – make it a maximum of 8 mm diameter so that the LED fits tightly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You can cut out a hole for the buzzer with scissors – make it a maximum of 23 mm diameter so that the buzzer fits tightly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Peel the motor stand off the mount and replace it with the stand you have just made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23E97-4B4E-452B-9ED8-4154AD2CFD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543" y="3058885"/>
            <a:ext cx="3260078" cy="35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970" y="1499735"/>
            <a:ext cx="689065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9. Try out the sun alarm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1AF6D-6134-4B80-904C-DFEA3D50E010}"/>
              </a:ext>
            </a:extLst>
          </p:cNvPr>
          <p:cNvSpPr txBox="1">
            <a:spLocks noChangeArrowheads="1"/>
          </p:cNvSpPr>
          <p:nvPr/>
        </p:nvSpPr>
        <p:spPr>
          <a:xfrm>
            <a:off x="482083" y="2904106"/>
            <a:ext cx="3251715" cy="1638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Orientate the solar panel to face the sun and try out the sun alarm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Can you think of things it might be useful for?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Could it remind you to put on your sunscreen?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To put the washing out to dry?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Anything else?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C7899-D6A7-4A2F-AA78-3BFF247D7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572" y="3191644"/>
            <a:ext cx="4775345" cy="29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10. Try using wind power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AEA33C-146A-48B0-A378-807BFE7F9428}"/>
              </a:ext>
            </a:extLst>
          </p:cNvPr>
          <p:cNvSpPr txBox="1">
            <a:spLocks noChangeArrowheads="1"/>
          </p:cNvSpPr>
          <p:nvPr/>
        </p:nvSpPr>
        <p:spPr>
          <a:xfrm>
            <a:off x="482083" y="2776781"/>
            <a:ext cx="4853846" cy="1638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Remove the motor pulley and fit the propeller (also turn the motor so the shaft is horizontal)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Disconnect the crocodile leads from the solar panel; use them to connect the motor contacts to the buzzer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Ask someone to hold the buzzer to their ear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Ask someone else to blow really hard into the fan to make it spin fast!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Can the buzzer be heard? If not try connecting it the other way round.</a:t>
            </a:r>
          </a:p>
          <a:p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C2002-6391-4093-823E-0B6414636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22" y="2932005"/>
            <a:ext cx="2994972" cy="34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11. Use wind power to light the LED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AEA33C-146A-48B0-A378-807BFE7F9428}"/>
              </a:ext>
            </a:extLst>
          </p:cNvPr>
          <p:cNvSpPr txBox="1">
            <a:spLocks noChangeArrowheads="1"/>
          </p:cNvSpPr>
          <p:nvPr/>
        </p:nvSpPr>
        <p:spPr>
          <a:xfrm>
            <a:off x="482084" y="2904106"/>
            <a:ext cx="3589174" cy="1638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Disconnect the crocodile clip from the red wire of the buzzer and connect it to the long leg of the LED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Disconnect the crocodile clip from the black wire of the buzzer and connect it to the short leg of the LED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Blow as hard as you possibly can and see if you can get the LED to light up</a:t>
            </a:r>
          </a:p>
          <a:p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D15D6-8335-4548-8801-C05A83D4C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36" y="2904106"/>
            <a:ext cx="4059033" cy="35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9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12. What did you learn?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EF8AE2E-F114-4642-B99B-FBDE7DB426A9}"/>
              </a:ext>
            </a:extLst>
          </p:cNvPr>
          <p:cNvSpPr txBox="1">
            <a:spLocks noChangeArrowheads="1"/>
          </p:cNvSpPr>
          <p:nvPr/>
        </p:nvSpPr>
        <p:spPr>
          <a:xfrm>
            <a:off x="266871" y="2980500"/>
            <a:ext cx="8659416" cy="30993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might solar PV be useful for if you live in a remote village without mains electricity?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Does an LED work if connected either way round?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How about the buzzer?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An LED converts electrical energy to what kind of energy?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How about the buzzer?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Why do you need to connect to the metal ends of the buzzer wires, not onto the plastic sleeve?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problems did you encounter and how did you solve them?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does STEM stand for?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5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What could you use solar PV for?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808F32F-4972-48D0-9691-38AAB6D50FDE}"/>
              </a:ext>
            </a:extLst>
          </p:cNvPr>
          <p:cNvSpPr txBox="1">
            <a:spLocks noChangeArrowheads="1"/>
          </p:cNvSpPr>
          <p:nvPr/>
        </p:nvSpPr>
        <p:spPr>
          <a:xfrm>
            <a:off x="284292" y="3044789"/>
            <a:ext cx="2328280" cy="3269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Imagine you live in a remote village without mains electricity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What could you use solar PV for?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1888F-6B01-4268-991A-59262DAA5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145" y="2766105"/>
            <a:ext cx="2328280" cy="1746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5C0679-2AD6-4810-9445-1A1E3B42F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372" y="4679715"/>
            <a:ext cx="2151827" cy="1818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43C58-F6C8-4689-8404-0D03A4926F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999" y="4717067"/>
            <a:ext cx="2733420" cy="1746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2026D5-B357-43AE-B4E0-30733B144F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999" y="2766105"/>
            <a:ext cx="2729119" cy="17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6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a sun alarm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78D2B-1CA6-4874-8B52-D7D424BAE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182" y="2879337"/>
            <a:ext cx="5555633" cy="3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STEM learning objectives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776" y="2935002"/>
            <a:ext cx="8500481" cy="345491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S</a:t>
            </a:r>
            <a:r>
              <a:rPr lang="en-GB" altLang="en-US" sz="2400" dirty="0">
                <a:latin typeface="Arial" charset="0"/>
                <a:cs typeface="Arial" charset="0"/>
              </a:rPr>
              <a:t>cience: 	Electricity – compare and give reasons for 		           variations in how components function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altLang="en-US" sz="2400" dirty="0">
                <a:latin typeface="Arial" charset="0"/>
                <a:cs typeface="Arial" charset="0"/>
              </a:rPr>
              <a:t>	           Electricity - recognise some common 			           conductors and insulators 	      	       	       	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T</a:t>
            </a:r>
            <a:r>
              <a:rPr lang="en-GB" altLang="en-US" sz="2400" dirty="0">
                <a:latin typeface="Arial" charset="0"/>
                <a:cs typeface="Arial" charset="0"/>
              </a:rPr>
              <a:t>echnology – use electrical systems in your products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E</a:t>
            </a:r>
            <a:r>
              <a:rPr lang="en-GB" altLang="en-US" sz="2400" dirty="0">
                <a:latin typeface="Arial" charset="0"/>
                <a:cs typeface="Arial" charset="0"/>
              </a:rPr>
              <a:t>ngineering – learn to troubleshoot problems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M</a:t>
            </a:r>
            <a:r>
              <a:rPr lang="en-GB" altLang="en-US" sz="2400" dirty="0">
                <a:latin typeface="Arial" charset="0"/>
                <a:cs typeface="Arial" charset="0"/>
              </a:rPr>
              <a:t>aths – measure distances in mm</a:t>
            </a: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1. Work safely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3698627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Look at the tools and equipment.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262" y="3885627"/>
            <a:ext cx="1763914" cy="113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432451-85D9-4383-964D-48FBDCBEB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477" y="3677142"/>
            <a:ext cx="2180350" cy="1556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72EA70-358A-40C9-BD74-CAAF9C28F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34" y="3799556"/>
            <a:ext cx="1556583" cy="15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599"/>
            <a:ext cx="9144000" cy="94773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" charset="0"/>
                <a:cs typeface="Arial" charset="0"/>
              </a:rPr>
              <a:t>2. Collect your materials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873" y="3055647"/>
            <a:ext cx="4147127" cy="342459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You will need: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solar energy kit (from the spinner completed in module 4)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Offcuts of polystyrene foam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buzzer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An LED (light emitting diode)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Two crocodile leads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propeller</a:t>
            </a:r>
          </a:p>
        </p:txBody>
      </p:sp>
      <p:pic>
        <p:nvPicPr>
          <p:cNvPr id="1741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225" y="4306888"/>
            <a:ext cx="3365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54AB4F-DBDC-429B-8059-32A25F13A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31562"/>
            <a:ext cx="4147127" cy="31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4646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3. Assemble your tools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872" y="3006505"/>
            <a:ext cx="8395277" cy="3783263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You will need: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ruler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felt tip pen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pencil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pair of scissors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cool melt glue gun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98467-4FBC-4226-93D8-9A60865E6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772" y="3086165"/>
            <a:ext cx="4328596" cy="32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4. Disconnect the motor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066159"/>
            <a:ext cx="4498522" cy="354311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Unscrew the two nuts holding the motor contacts onto the solar panel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Take off the nuts and washers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Slide the motor contacts off the studs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Re-fit the washers and nuts so you don’t lose them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F276A-D347-4C91-9D40-D567D6BF1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342" y="3066159"/>
            <a:ext cx="2992699" cy="33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" y="169643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5. Light up the LED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B81269-7439-4F8D-91C8-FED1563F447C}"/>
              </a:ext>
            </a:extLst>
          </p:cNvPr>
          <p:cNvSpPr txBox="1">
            <a:spLocks noChangeArrowheads="1"/>
          </p:cNvSpPr>
          <p:nvPr/>
        </p:nvSpPr>
        <p:spPr>
          <a:xfrm>
            <a:off x="249404" y="2813067"/>
            <a:ext cx="4213740" cy="30733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Gently bend the LED legs apart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Connect one crocodile lead from the positive (+) terminal to the long LED leg as shown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Connect the other crocodile lead from the negative (–) terminal to the short leg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Orientate the panel to face the sun and check the LED lights up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What happens if you connect the LED the other way round?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2D1E1-8546-44FF-8DFC-7A991F30F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57" y="3181543"/>
            <a:ext cx="4034995" cy="29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1043"/>
      </p:ext>
    </p:extLst>
  </p:cSld>
  <p:clrMapOvr>
    <a:masterClrMapping/>
  </p:clrMapOvr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6483</TotalTime>
  <Words>1300</Words>
  <Application>Microsoft Office PowerPoint</Application>
  <PresentationFormat>On-screen Show (4:3)</PresentationFormat>
  <Paragraphs>132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Times New Roman</vt:lpstr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Renewable energy – Module 5</vt:lpstr>
      <vt:lpstr>What could you use solar PV for?</vt:lpstr>
      <vt:lpstr>Make a sun alarm</vt:lpstr>
      <vt:lpstr>STEM learning objectives</vt:lpstr>
      <vt:lpstr>1. Work safely</vt:lpstr>
      <vt:lpstr>2. Collect your materials</vt:lpstr>
      <vt:lpstr>3. Assemble your tools</vt:lpstr>
      <vt:lpstr>4. Disconnect the motor</vt:lpstr>
      <vt:lpstr>PowerPoint Presentation</vt:lpstr>
      <vt:lpstr> 6. Make the buzzer sound</vt:lpstr>
      <vt:lpstr>7. Make both light &amp; buzzer come on</vt:lpstr>
      <vt:lpstr>8. Construct a stand</vt:lpstr>
      <vt:lpstr>9. Try out the sun alarm</vt:lpstr>
      <vt:lpstr>10. Try using wind power</vt:lpstr>
      <vt:lpstr>11. Use wind power to light the LED</vt:lpstr>
      <vt:lpstr>12. What did you learn?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 Alliston</cp:lastModifiedBy>
  <cp:revision>351</cp:revision>
  <dcterms:created xsi:type="dcterms:W3CDTF">2017-08-02T06:34:02Z</dcterms:created>
  <dcterms:modified xsi:type="dcterms:W3CDTF">2019-12-16T20:58:03Z</dcterms:modified>
</cp:coreProperties>
</file>