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9" r:id="rId2"/>
    <p:sldMasterId id="2147483701" r:id="rId3"/>
    <p:sldMasterId id="2147483720" r:id="rId4"/>
    <p:sldMasterId id="2147483729" r:id="rId5"/>
    <p:sldMasterId id="2147483697" r:id="rId6"/>
    <p:sldMasterId id="2147483738" r:id="rId7"/>
    <p:sldMasterId id="2147483755" r:id="rId8"/>
  </p:sldMasterIdLst>
  <p:notesMasterIdLst>
    <p:notesMasterId r:id="rId20"/>
  </p:notesMasterIdLst>
  <p:handoutMasterIdLst>
    <p:handoutMasterId r:id="rId21"/>
  </p:handoutMasterIdLst>
  <p:sldIdLst>
    <p:sldId id="256" r:id="rId9"/>
    <p:sldId id="257" r:id="rId10"/>
    <p:sldId id="260" r:id="rId11"/>
    <p:sldId id="261" r:id="rId12"/>
    <p:sldId id="272" r:id="rId13"/>
    <p:sldId id="281" r:id="rId14"/>
    <p:sldId id="270" r:id="rId15"/>
    <p:sldId id="271" r:id="rId16"/>
    <p:sldId id="273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D9"/>
    <a:srgbClr val="444242"/>
    <a:srgbClr val="EECCD8"/>
    <a:srgbClr val="CEDEED"/>
    <a:srgbClr val="1574C2"/>
    <a:srgbClr val="6C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7582" autoAdjust="0"/>
  </p:normalViewPr>
  <p:slideViewPr>
    <p:cSldViewPr snapToGrid="0">
      <p:cViewPr>
        <p:scale>
          <a:sx n="62" d="100"/>
          <a:sy n="62" d="100"/>
        </p:scale>
        <p:origin x="-2050" y="-60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68B-6D6F-4C34-860D-7F5B473D5983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2FDC-EC34-4195-A98B-0AC11872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E942-CB5C-45E4-AC4A-B3AA901643F1}" type="datetimeFigureOut">
              <a:rPr lang="en-GB" smtClean="0"/>
              <a:t>19/12/2017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B247-9ABE-4E5B-BAC9-09413BD9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6D20C3-45AF-4C84-8CE0-272D9D1D7D80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41C6BF-49C4-44AA-BA93-8B8A3E40A05E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0C7F29-91B0-43A5-B1CE-79EDA5284F8C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64905"/>
            <a:ext cx="9144000" cy="4293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rgbClr val="6C6969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9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8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9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2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86075"/>
            <a:ext cx="9144000" cy="3971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72165"/>
            <a:ext cx="9144000" cy="313932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4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1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444242">
              <a:alpha val="20000"/>
            </a:srgb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5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5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4B5-06C3-4DFF-A5C6-568AA24A83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21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7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1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5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1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2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7995"/>
            <a:ext cx="9144000" cy="5508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FB0C-6C86-47DF-83EC-A36B4F6E40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804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9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15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5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80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48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69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3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43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5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E97-4F7A-4516-99AE-11F5D4C9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565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CEDEED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3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8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4424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47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11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6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21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rgbClr val="8C7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26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1E4D-FB50-4DD4-B603-ADCC3FDF4F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4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S logo Pantones 210714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5946"/>
            <a:ext cx="1905000" cy="999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4304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79627"/>
            <a:ext cx="9143999" cy="985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62" r:id="rId3"/>
    <p:sldLayoutId id="2147483763" r:id="rId4"/>
    <p:sldLayoutId id="2147483764" r:id="rId5"/>
    <p:sldLayoutId id="2147483765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3005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34308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698" r:id="rId3"/>
    <p:sldLayoutId id="2147483700" r:id="rId4"/>
    <p:sldLayoutId id="2147483717" r:id="rId5"/>
    <p:sldLayoutId id="21474837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8548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4262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57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Crumble PowerPoint 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0" y="3080251"/>
            <a:ext cx="2976578" cy="3177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38" y="3080251"/>
            <a:ext cx="2390075" cy="31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3102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What did you learn?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4" y="2994097"/>
            <a:ext cx="1941141" cy="969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6" y="4220179"/>
            <a:ext cx="3309479" cy="2256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48" y="2784031"/>
            <a:ext cx="2980926" cy="3692553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226015" y="3306139"/>
            <a:ext cx="2063932" cy="2648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altLang="en-US" sz="2400" dirty="0" smtClean="0">
                <a:latin typeface="Arial" charset="0"/>
                <a:cs typeface="Arial" charset="0"/>
              </a:rPr>
              <a:t>Where in this program do we use: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sequence?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selection?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repetition?</a:t>
            </a:r>
          </a:p>
          <a:p>
            <a:pPr>
              <a:spcAft>
                <a:spcPts val="600"/>
              </a:spcAft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138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What else could you use your Crumble for?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9279" y="6328360"/>
            <a:ext cx="3472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Copyright © Caroline Alliston 2017 </a:t>
            </a:r>
          </a:p>
          <a:p>
            <a:r>
              <a:rPr lang="en-GB" dirty="0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1" y="3190657"/>
            <a:ext cx="2308656" cy="2669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16" y="3190659"/>
            <a:ext cx="2542689" cy="26691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06" y="3190657"/>
            <a:ext cx="1278991" cy="2669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37" y="3190657"/>
            <a:ext cx="1911489" cy="26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6562" y="1719434"/>
            <a:ext cx="8847438" cy="1222375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Design and make a nightlight</a:t>
            </a:r>
            <a:endParaRPr lang="en-US" altLang="en-US" sz="4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18" y="4904685"/>
            <a:ext cx="1693013" cy="1701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28" y="2900115"/>
            <a:ext cx="1617338" cy="32465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33" y="2746473"/>
            <a:ext cx="1218748" cy="2042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30" y="3354727"/>
            <a:ext cx="1796377" cy="3246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482" y="2900115"/>
            <a:ext cx="1778302" cy="324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Learning objectives</a:t>
            </a:r>
            <a:endParaRPr lang="en-GB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1276" y="3171698"/>
            <a:ext cx="8489091" cy="26483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Design innovative, functional, appealing products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Think of unusual and creative uses for everyday materials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Use computing to program, monitor and control your products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Use sequence, selection and repetition in programs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Work with variables and various forms of input and output</a:t>
            </a:r>
          </a:p>
          <a:p>
            <a:pPr>
              <a:spcAft>
                <a:spcPts val="600"/>
              </a:spcAft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1. Work safely</a:t>
            </a:r>
            <a:endParaRPr lang="en-GB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177" y="2869321"/>
            <a:ext cx="8208962" cy="4392612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Look at the tools and equipment. 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Can you think of ways to reduce the risks?</a:t>
            </a:r>
          </a:p>
          <a:p>
            <a:pPr marL="0" indent="0"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888" y="3955236"/>
            <a:ext cx="20875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49" y="3632974"/>
            <a:ext cx="1658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599" y="4040563"/>
            <a:ext cx="1501347" cy="8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2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 Collect your parts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4853" y="2786663"/>
            <a:ext cx="6830712" cy="24034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Make sure you have all the parts listed in your workbook. </a:t>
            </a:r>
          </a:p>
          <a:p>
            <a:pPr>
              <a:spcAft>
                <a:spcPts val="1200"/>
              </a:spcAft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1794" y="2725108"/>
            <a:ext cx="2787930" cy="43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3762" y="1464663"/>
            <a:ext cx="7933038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3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 Connect up this circuit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83" y="3112840"/>
            <a:ext cx="2512642" cy="3076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5" y="3099420"/>
            <a:ext cx="5572897" cy="30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" y="169643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4. Create and run this program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65415" y="6118097"/>
            <a:ext cx="7213172" cy="4008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 smtClean="0">
                <a:latin typeface="Arial" charset="0"/>
                <a:cs typeface="Arial" charset="0"/>
              </a:rPr>
              <a:t>How will you test whether the lamp comes on in the dark?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78" y="3076834"/>
            <a:ext cx="3438129" cy="2829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1" y="2791819"/>
            <a:ext cx="4113223" cy="3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07267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sz="3200" dirty="0" smtClean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5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</a:t>
            </a:r>
            <a:r>
              <a:rPr lang="en-GB" altLang="en-US" sz="3200" dirty="0" smtClean="0">
                <a:latin typeface="Arial" charset="0"/>
                <a:cs typeface="Arial" charset="0"/>
              </a:rPr>
              <a:t> </a:t>
            </a:r>
            <a:r>
              <a:rPr lang="en-GB" altLang="en-US" sz="4000" dirty="0" smtClean="0">
                <a:latin typeface="Arial" charset="0"/>
                <a:cs typeface="Arial" charset="0"/>
              </a:rPr>
              <a:t>Make and test your nightlight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633" y="5828401"/>
            <a:ext cx="8489091" cy="85660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Read step 4 of your worksheet and design your nightlight. Here are some ideas to help inspire you.</a:t>
            </a:r>
          </a:p>
          <a:p>
            <a:pPr>
              <a:spcAft>
                <a:spcPts val="600"/>
              </a:spcAft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6" y="2954758"/>
            <a:ext cx="1297866" cy="261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97" y="2954767"/>
            <a:ext cx="1978747" cy="2618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39" y="2954758"/>
            <a:ext cx="1576471" cy="2618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10" y="2954761"/>
            <a:ext cx="1416965" cy="26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2553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6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 Extension activities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0295" y="2954129"/>
            <a:ext cx="4769544" cy="251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 smtClean="0">
                <a:latin typeface="Arial" charset="0"/>
                <a:cs typeface="Arial" charset="0"/>
              </a:rPr>
              <a:t>Modify your program to make your lamp glow more or less brightly.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Adjust the light levels at which your nightlight comes on by changing the value in the green box.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Experiment with different effects, such as making your candle flicker or your lighthouse flash (here is an example).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Does it matter which way round your LDR is connected?  </a:t>
            </a:r>
            <a:endParaRPr lang="en-GB" alt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30" y="2829902"/>
            <a:ext cx="3030392" cy="37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n Boats PowerPoint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59444A8B-17F7-4116-93AB-A523848D55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2EA5D14B-1FFB-4F41-82E0-8C2FAEB4E1BB}"/>
    </a:ext>
  </a:extLst>
</a:theme>
</file>

<file path=ppt/theme/theme3.xml><?xml version="1.0" encoding="utf-8"?>
<a:theme xmlns:a="http://schemas.openxmlformats.org/drawingml/2006/main" name="Body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485EBDD6-FF75-42DF-99B1-2BFC2B2E0485}"/>
    </a:ext>
  </a:extLst>
</a:theme>
</file>

<file path=ppt/theme/theme4.xml><?xml version="1.0" encoding="utf-8"?>
<a:theme xmlns:a="http://schemas.openxmlformats.org/drawingml/2006/main" name="Image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32B095F3-1CDD-4E35-B483-3D6DE6DEE4A0}"/>
    </a:ext>
  </a:extLst>
</a:theme>
</file>

<file path=ppt/theme/theme5.xml><?xml version="1.0" encoding="utf-8"?>
<a:theme xmlns:a="http://schemas.openxmlformats.org/drawingml/2006/main" name="Image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1E38F2AD-584B-48D7-9B76-BD669FE53F18}"/>
    </a:ext>
  </a:extLst>
</a:theme>
</file>

<file path=ppt/theme/theme6.xml><?xml version="1.0" encoding="utf-8"?>
<a:theme xmlns:a="http://schemas.openxmlformats.org/drawingml/2006/main" name="Impact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CE81896E-3BF2-4D22-9B3F-C24E887228FE}"/>
    </a:ext>
  </a:extLst>
</a:theme>
</file>

<file path=ppt/theme/theme7.xml><?xml version="1.0" encoding="utf-8"?>
<a:theme xmlns:a="http://schemas.openxmlformats.org/drawingml/2006/main" name="Bullet points with circular imag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775DC516-8D31-4452-9DD9-7955214A1823}"/>
    </a:ext>
  </a:extLst>
</a:theme>
</file>

<file path=ppt/theme/theme8.xml><?xml version="1.0" encoding="utf-8"?>
<a:theme xmlns:a="http://schemas.openxmlformats.org/drawingml/2006/main" name="Web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Template" id="{69ED42F1-C476-4AF4-92D2-894A61E750B1}" vid="{E2A318D6-3AA9-442A-8622-CF148FA86B7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 Boats PowerPoint</Template>
  <TotalTime>2703</TotalTime>
  <Words>260</Words>
  <Application>Microsoft Office PowerPoint</Application>
  <PresentationFormat>On-screen Show (4:3)</PresentationFormat>
  <Paragraphs>43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Fan Boats PowerPoint</vt:lpstr>
      <vt:lpstr>Body Slide - No narrative</vt:lpstr>
      <vt:lpstr>Body Slide - With narrative</vt:lpstr>
      <vt:lpstr>Image Slide - With narrative</vt:lpstr>
      <vt:lpstr>Image Slide - No narrative</vt:lpstr>
      <vt:lpstr>Impact Slide</vt:lpstr>
      <vt:lpstr>Bullet points with circular image</vt:lpstr>
      <vt:lpstr>Web slide</vt:lpstr>
      <vt:lpstr>Crumble PowerPoint 5</vt:lpstr>
      <vt:lpstr>PowerPoint Presentation</vt:lpstr>
      <vt:lpstr>Learning objectives</vt:lpstr>
      <vt:lpstr>1. Work safely</vt:lpstr>
      <vt:lpstr>2. Collect your parts</vt:lpstr>
      <vt:lpstr>3. Connect up this circuit</vt:lpstr>
      <vt:lpstr>PowerPoint Presentation</vt:lpstr>
      <vt:lpstr> 5. Make and test your nightlight</vt:lpstr>
      <vt:lpstr>6. Extension activities</vt:lpstr>
      <vt:lpstr>What did you learn?</vt:lpstr>
      <vt:lpstr>What else could you use your Crumble for?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 Boats PowerPoint</dc:title>
  <dc:creator>Caroline</dc:creator>
  <cp:lastModifiedBy>Caroline</cp:lastModifiedBy>
  <cp:revision>139</cp:revision>
  <dcterms:created xsi:type="dcterms:W3CDTF">2017-08-02T06:34:02Z</dcterms:created>
  <dcterms:modified xsi:type="dcterms:W3CDTF">2017-12-19T14:15:51Z</dcterms:modified>
</cp:coreProperties>
</file>