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6"/>
  </p:notesMasterIdLst>
  <p:handoutMasterIdLst>
    <p:handoutMasterId r:id="rId27"/>
  </p:handoutMasterIdLst>
  <p:sldIdLst>
    <p:sldId id="288" r:id="rId9"/>
    <p:sldId id="290" r:id="rId10"/>
    <p:sldId id="291" r:id="rId11"/>
    <p:sldId id="256" r:id="rId12"/>
    <p:sldId id="260" r:id="rId13"/>
    <p:sldId id="261" r:id="rId14"/>
    <p:sldId id="268" r:id="rId15"/>
    <p:sldId id="272" r:id="rId16"/>
    <p:sldId id="281" r:id="rId17"/>
    <p:sldId id="270" r:id="rId18"/>
    <p:sldId id="271" r:id="rId19"/>
    <p:sldId id="273" r:id="rId20"/>
    <p:sldId id="274" r:id="rId21"/>
    <p:sldId id="292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5411" autoAdjust="0"/>
  </p:normalViewPr>
  <p:slideViewPr>
    <p:cSldViewPr snapToGrid="0">
      <p:cViewPr varScale="1">
        <p:scale>
          <a:sx n="70" d="100"/>
          <a:sy n="70" d="100"/>
        </p:scale>
        <p:origin x="20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54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radius is half the diameter.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If the strips weren’t firmly attached then they would fly off.</a:t>
            </a:r>
          </a:p>
          <a:p>
            <a:r>
              <a:rPr lang="en-US" altLang="en-US" dirty="0"/>
              <a:t>This would obviously be very dangerous on a  real fairground ride.</a:t>
            </a:r>
          </a:p>
          <a:p>
            <a:r>
              <a:rPr lang="en-US" altLang="en-US" dirty="0"/>
              <a:t>Gravity pulls the passengers downwards.</a:t>
            </a:r>
          </a:p>
          <a:p>
            <a:r>
              <a:rPr lang="en-US" altLang="en-US" dirty="0"/>
              <a:t>As the ride rotates the passengers need to be pulled inwards to make them go round in a circle – otherwise they would continue travelling in a straight line. The faster the ride goes the more they fly out.</a:t>
            </a:r>
          </a:p>
          <a:p>
            <a:r>
              <a:rPr lang="en-US" altLang="en-US" dirty="0"/>
              <a:t>Air resistance slows them down.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60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After removing the motor contacts from the solar panel, make sure the washers and nuts are re-fitted to the panel so they don’t get lost.</a:t>
            </a:r>
          </a:p>
          <a:p>
            <a:r>
              <a:rPr lang="en-US" altLang="en-US" dirty="0"/>
              <a:t>Make sure the metal parts of the crocodile clips don’t touch or you will short circuit the battery.</a:t>
            </a:r>
          </a:p>
          <a:p>
            <a:r>
              <a:rPr lang="en-US" altLang="en-US" dirty="0"/>
              <a:t>You have to clip onto the metal end rather than the plastic cover because metal is a conductor of electricity and plastic is an insulator.</a:t>
            </a:r>
          </a:p>
          <a:p>
            <a:r>
              <a:rPr lang="en-US" altLang="en-US" dirty="0"/>
              <a:t>If you swap the clips over the ride should rotate the other way.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Renewable energy is energy from sources which do not get used up.</a:t>
            </a:r>
          </a:p>
          <a:p>
            <a:r>
              <a:rPr lang="en-US" altLang="en-US" dirty="0"/>
              <a:t>When the wind doesn’t blow, for example, you cannot extract energy from it.</a:t>
            </a:r>
          </a:p>
          <a:p>
            <a:r>
              <a:rPr lang="en-US" altLang="en-US" dirty="0"/>
              <a:t>Energy is often stored in batteries. These are many other ways of storing energy as well.</a:t>
            </a:r>
          </a:p>
          <a:p>
            <a:r>
              <a:rPr lang="en-US" altLang="en-US" dirty="0"/>
              <a:t>Gravity acts downwards, ‘centripetal’ force pulls the passengers inwards so they travel round in a circle, air resistance slows them down.</a:t>
            </a:r>
          </a:p>
          <a:p>
            <a:r>
              <a:rPr lang="en-US" altLang="en-US" dirty="0"/>
              <a:t>Metal conducts electricity.</a:t>
            </a:r>
          </a:p>
          <a:p>
            <a:r>
              <a:rPr lang="en-US" altLang="en-US" dirty="0"/>
              <a:t>Plastic is an insulator (and so are lots of other materials).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85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Don’t cut yourself or burn your fingers.</a:t>
            </a:r>
          </a:p>
          <a:p>
            <a:r>
              <a:rPr lang="en-US" altLang="en-US" dirty="0"/>
              <a:t>Use cool melt glue guns to avoid serious burns.</a:t>
            </a:r>
          </a:p>
          <a:p>
            <a:r>
              <a:rPr lang="en-US" altLang="en-US" dirty="0"/>
              <a:t>Don’t put your eye near the rotating fairground ride.</a:t>
            </a:r>
          </a:p>
          <a:p>
            <a:r>
              <a:rPr lang="en-US" altLang="en-US" dirty="0"/>
              <a:t>Don’t spike yourself with the compasses.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Don’t look directly at the sun as you could damage your eyes.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Renewable energy – Module 2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925" y="2936155"/>
            <a:ext cx="3471281" cy="32698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Discover more about renewable energy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What are variable energy sources?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Can energy be stored?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Make a solar powered fairground ride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F43ED-DF55-47B0-B282-8C0B38BC8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31" y="2784330"/>
            <a:ext cx="5102160" cy="35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5. Make the base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B81269-7439-4F8D-91C8-FED1563F447C}"/>
              </a:ext>
            </a:extLst>
          </p:cNvPr>
          <p:cNvSpPr txBox="1">
            <a:spLocks noChangeArrowheads="1"/>
          </p:cNvSpPr>
          <p:nvPr/>
        </p:nvSpPr>
        <p:spPr>
          <a:xfrm>
            <a:off x="249404" y="2813067"/>
            <a:ext cx="2972767" cy="3073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Cut a base 12 cm x    25 cm from the polystyrene foam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Glue the solar panel stand to one end, facing outwards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Glue the motor stand to the other end. The motor should be on the side furthest away from the solar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790EA-B59D-4301-9B48-05ABC1CCE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171" y="3330094"/>
            <a:ext cx="5464746" cy="27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6.</a:t>
            </a: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Colour in the card disc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3441" y="3045850"/>
            <a:ext cx="5497501" cy="3378201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Hold the card disc firmly on the sheet of card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Use the compasses to draw two concentric circles of 3 cm and 5 cm diameter on the card disc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How do you know what radius to set the compasses at?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Colour the concentric rings in alternating colours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When the disc spins the colours appear to mix – try to predict what colours you will see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EDD1F-D5B5-4BFD-B817-E5C627AD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967" y="3320143"/>
            <a:ext cx="3060585" cy="29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Make rotating part of fairground ride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084" y="2991194"/>
            <a:ext cx="4655973" cy="3549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Cut four strips of polystyrene foam  1.5 cm x 7 cm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Glue the four pompoms (passengers) on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Use transparent sticky tape to attach the strips to the disc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Make sure there is a gap between the strip and disc - the sticky tape must act as a hinge so the strips can hang down when the ride is stationary and fly out when the ride is rotating</a:t>
            </a: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84CF3-98FA-4C13-8E93-6EF933085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036" y="3254829"/>
            <a:ext cx="3185880" cy="3113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6C042-EE2C-4DD8-95AA-228EC6548329}"/>
              </a:ext>
            </a:extLst>
          </p:cNvPr>
          <p:cNvSpPr txBox="1"/>
          <p:nvPr/>
        </p:nvSpPr>
        <p:spPr>
          <a:xfrm>
            <a:off x="7565567" y="2806528"/>
            <a:ext cx="146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sticky tape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8E4E2-8935-4D87-9925-2DD29D1084E7}"/>
              </a:ext>
            </a:extLst>
          </p:cNvPr>
          <p:cNvSpPr txBox="1"/>
          <p:nvPr/>
        </p:nvSpPr>
        <p:spPr>
          <a:xfrm>
            <a:off x="6270690" y="2806528"/>
            <a:ext cx="77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438E38-ACE6-4B95-A064-FE07077A0B65}"/>
              </a:ext>
            </a:extLst>
          </p:cNvPr>
          <p:cNvCxnSpPr/>
          <p:nvPr/>
        </p:nvCxnSpPr>
        <p:spPr>
          <a:xfrm flipH="1">
            <a:off x="7130140" y="3175860"/>
            <a:ext cx="892631" cy="96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8FE658-281C-458D-A647-EAAF373997E2}"/>
              </a:ext>
            </a:extLst>
          </p:cNvPr>
          <p:cNvCxnSpPr/>
          <p:nvPr/>
        </p:nvCxnSpPr>
        <p:spPr>
          <a:xfrm>
            <a:off x="6542314" y="3175860"/>
            <a:ext cx="76200" cy="154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1499735"/>
            <a:ext cx="6890659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8. Complete the fairground ride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05882" y="2904106"/>
            <a:ext cx="3382345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Slide the card disc onto the nose of the motor pulley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If it is loose then glue it on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Make sure the wires aren’t in the way of the ride turning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Orientate the panel so that it is facing the sun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Watch what happens to the ride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5FBC0-456F-41D1-89A5-59025A386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228" y="3448844"/>
            <a:ext cx="4976513" cy="25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1499735"/>
            <a:ext cx="689065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8. How does the ride work? 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82083" y="2904106"/>
            <a:ext cx="4377045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Watch what happens to the passengers as the ride speeds up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would happen if the strips weren’t attached firmly?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force pulls the passengers downwards?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Why do the passenger fly out to the sides?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force slows them down?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Did you predict the colour mixtures correctly?</a:t>
            </a:r>
            <a:endParaRPr lang="en-GB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7CACC-C573-4C1E-BEEB-B3E697E97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129" y="3241563"/>
            <a:ext cx="3802787" cy="28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9. Try controlling the ride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92850" y="2940907"/>
            <a:ext cx="2885779" cy="28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Try slowing the ride down or stopping it by covering the solar panel with your hand.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proportion of the solar cells need to be covered up to prevent the ride form starting at 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74148-0675-428D-A61B-5136E03A7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291" y="2940907"/>
            <a:ext cx="4436163" cy="34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10. What if the sun doesn’t shine?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870" y="2980500"/>
            <a:ext cx="5861787" cy="3099309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Power your fairground ride with a battery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Remove the motor contacts from the solar panel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Fit the cell into the battery holder.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Clip one crocodile lead from the red wire from the battery holder to one of the motor contacts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Why do you need to clip onto the metal end of the wire, not the plastic cover?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Clip the other crocodile lead from the black wire to the other motor contact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happens if you swap the clips over?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041F9-158E-42A6-99E8-F2D23C948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657" y="2936865"/>
            <a:ext cx="2748473" cy="34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11. What did you learn?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EF8AE2E-F114-4642-B99B-FBDE7DB426A9}"/>
              </a:ext>
            </a:extLst>
          </p:cNvPr>
          <p:cNvSpPr txBox="1">
            <a:spLocks noChangeArrowheads="1"/>
          </p:cNvSpPr>
          <p:nvPr/>
        </p:nvSpPr>
        <p:spPr>
          <a:xfrm>
            <a:off x="266871" y="2980500"/>
            <a:ext cx="8659416" cy="3099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is renewable energy?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Name a ‘variable’ renewable energy resource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could you store energy for when you need it?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forces are acting on the passengers as the fairground ride rotates?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Name a material which conducts electricity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Name a material which is an insulator (does not conduct electricity)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Which tools did you use to construct your fairground ride?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else did you learn?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What is renewable energy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284291" y="3077447"/>
            <a:ext cx="6007652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Most of our energy comes from burning fossil fuels which causes climate change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Fossil fuels are non-renewable – they get used up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We can use energy from clean sources such as the sun, the wind and water which do not get used up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These are renewable energy sources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DDD49-107C-4378-B7FE-70F19AC0F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378" y="2885486"/>
            <a:ext cx="2143125" cy="1855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F2C28-C28C-431A-9D6E-CB69E8D46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140" y="4866411"/>
            <a:ext cx="2050460" cy="14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But what if the wind doesn’t blow?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355726" y="2885486"/>
            <a:ext cx="5968874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Wind and solar power are variable resources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You want the wind to blow and the sun to shine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What about when the wind doesn’t blow?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You could use variable resources when available, reducing your fossil fuel usage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You could store energy, e.g. in batteries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F2C28-C28C-431A-9D6E-CB69E8D46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864" y="3039524"/>
            <a:ext cx="2050460" cy="1480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52BB6-F3F8-4869-958F-A1D4EEB3B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864" y="4927431"/>
            <a:ext cx="2050460" cy="12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solar powered fairground ride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C1D97-9D56-4069-8A6F-B8B1098B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457" y="2935659"/>
            <a:ext cx="7035655" cy="35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233" y="3087403"/>
            <a:ext cx="8183533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S</a:t>
            </a:r>
            <a:r>
              <a:rPr lang="en-GB" altLang="en-US" sz="2400" dirty="0">
                <a:latin typeface="Arial" charset="0"/>
                <a:cs typeface="Arial" charset="0"/>
              </a:rPr>
              <a:t>cience: Forces – effects of gravity and air resistance 	       Electricity – construct a simple electrical circuit, 	       recognise common conductors and insulators    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T</a:t>
            </a:r>
            <a:r>
              <a:rPr lang="en-GB" altLang="en-US" sz="2400" dirty="0">
                <a:latin typeface="Arial" charset="0"/>
                <a:cs typeface="Arial" charset="0"/>
              </a:rPr>
              <a:t>echnology – use a range of tools and equipment to perform practical tasks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E</a:t>
            </a:r>
            <a:r>
              <a:rPr lang="en-GB" altLang="en-US" sz="2400" dirty="0">
                <a:latin typeface="Arial" charset="0"/>
                <a:cs typeface="Arial" charset="0"/>
              </a:rPr>
              <a:t>ngineering – design of rotating equipment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M</a:t>
            </a:r>
            <a:r>
              <a:rPr lang="en-GB" altLang="en-US" sz="2400" dirty="0">
                <a:latin typeface="Arial" charset="0"/>
                <a:cs typeface="Arial" charset="0"/>
              </a:rPr>
              <a:t>aths – draw circles and know that diameter is twice the radius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369862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1994" y="3989506"/>
            <a:ext cx="1289696" cy="8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32451-85D9-4383-964D-48FBDCBEB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079" y="3824284"/>
            <a:ext cx="1806514" cy="128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E1C32-3521-45E5-AACE-3DF58CDD2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918" y="3685977"/>
            <a:ext cx="1729810" cy="1440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34030-1978-4BF9-9F41-50A5EBC580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090" y="3701982"/>
            <a:ext cx="990967" cy="1423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2EA70-358A-40C9-BD74-CAAF9C28F9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334" y="3644326"/>
            <a:ext cx="1469654" cy="14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2. Collect your materials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3" y="3012103"/>
            <a:ext cx="4147127" cy="342459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solar energy kit (pedestal fan completed in module 1)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sheet of polystyrene foam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card disc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motor pulley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Four pompoms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Two crocodile leads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battery holder</a:t>
            </a:r>
          </a:p>
        </p:txBody>
      </p:sp>
      <p:pic>
        <p:nvPicPr>
          <p:cNvPr id="174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55BAA-2F21-41B7-805E-15993CFE6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336" y="2888945"/>
            <a:ext cx="2871629" cy="36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4646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Assemble your tools and consumables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872" y="2745246"/>
            <a:ext cx="8395277" cy="378326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ruler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sheet of card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pencil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Coloured felt tip pens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scissors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Transparent sticky tape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cell (battery)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cool melt glue gun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compasses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6DCD3-14E2-47D5-8563-4C6C47907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714" y="3005986"/>
            <a:ext cx="4890733" cy="35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Prepare the motor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3066159"/>
            <a:ext cx="6392637" cy="354311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Pull the propeller off the motor shaft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Replace it with the motor pulley - the nose of the pulley must face away from the motor as shown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Use the plastic spanner from the solar energy kit to loosen the nut slightly on the motor stand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Turn the motor so the shaft faces vertically upwards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Re-tighten the nut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34B2B-FBB7-4267-892A-02DB3DC3F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733" y="3066159"/>
            <a:ext cx="2105313" cy="32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5316</TotalTime>
  <Words>1182</Words>
  <Application>Microsoft Office PowerPoint</Application>
  <PresentationFormat>On-screen Show (4:3)</PresentationFormat>
  <Paragraphs>141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Renewable energy – Module 2</vt:lpstr>
      <vt:lpstr>What is renewable energy</vt:lpstr>
      <vt:lpstr>But what if the wind doesn’t blow?</vt:lpstr>
      <vt:lpstr>Make a solar powered fairground ride</vt:lpstr>
      <vt:lpstr>STEM learning objectives</vt:lpstr>
      <vt:lpstr>1. Work safely</vt:lpstr>
      <vt:lpstr>2. Collect your materials</vt:lpstr>
      <vt:lpstr>3. Assemble your tools and consumables</vt:lpstr>
      <vt:lpstr>4. Prepare the motor</vt:lpstr>
      <vt:lpstr>PowerPoint Presentation</vt:lpstr>
      <vt:lpstr> 6. Colour in the card disc</vt:lpstr>
      <vt:lpstr>7. Make rotating part of fairground ride</vt:lpstr>
      <vt:lpstr>8. Complete the fairground ride</vt:lpstr>
      <vt:lpstr>8. How does the ride work? </vt:lpstr>
      <vt:lpstr>9. Try controlling the ride</vt:lpstr>
      <vt:lpstr>10. What if the sun doesn’t shine?</vt:lpstr>
      <vt:lpstr>11. What did you learn?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263</cp:revision>
  <dcterms:created xsi:type="dcterms:W3CDTF">2017-08-02T06:34:02Z</dcterms:created>
  <dcterms:modified xsi:type="dcterms:W3CDTF">2019-12-16T20:27:29Z</dcterms:modified>
</cp:coreProperties>
</file>