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9" r:id="rId2"/>
    <p:sldMasterId id="2147483701" r:id="rId3"/>
    <p:sldMasterId id="2147483720" r:id="rId4"/>
    <p:sldMasterId id="2147483729" r:id="rId5"/>
    <p:sldMasterId id="2147483697" r:id="rId6"/>
    <p:sldMasterId id="2147483738" r:id="rId7"/>
    <p:sldMasterId id="2147483755" r:id="rId8"/>
  </p:sldMasterIdLst>
  <p:notesMasterIdLst>
    <p:notesMasterId r:id="rId29"/>
  </p:notesMasterIdLst>
  <p:handoutMasterIdLst>
    <p:handoutMasterId r:id="rId30"/>
  </p:handoutMasterIdLst>
  <p:sldIdLst>
    <p:sldId id="256" r:id="rId9"/>
    <p:sldId id="257" r:id="rId10"/>
    <p:sldId id="260" r:id="rId11"/>
    <p:sldId id="261" r:id="rId12"/>
    <p:sldId id="262" r:id="rId13"/>
    <p:sldId id="263" r:id="rId14"/>
    <p:sldId id="281" r:id="rId15"/>
    <p:sldId id="264" r:id="rId16"/>
    <p:sldId id="265" r:id="rId17"/>
    <p:sldId id="266" r:id="rId18"/>
    <p:sldId id="267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D9"/>
    <a:srgbClr val="444242"/>
    <a:srgbClr val="EECCD8"/>
    <a:srgbClr val="CEDEED"/>
    <a:srgbClr val="1574C2"/>
    <a:srgbClr val="6C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68B-6D6F-4C34-860D-7F5B473D598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2FDC-EC34-4195-A98B-0AC11872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E942-CB5C-45E4-AC4A-B3AA901643F1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B247-9ABE-4E5B-BAC9-09413BD9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8EC56B-CAA3-44EC-9E0C-7D61719247F8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8EC56B-CAA3-44EC-9E0C-7D61719247F8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321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8EC56B-CAA3-44EC-9E0C-7D61719247F8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594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8EC56B-CAA3-44EC-9E0C-7D61719247F8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71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8EC56B-CAA3-44EC-9E0C-7D61719247F8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80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8EC56B-CAA3-44EC-9E0C-7D61719247F8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465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8EC56B-CAA3-44EC-9E0C-7D61719247F8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436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8EC56B-CAA3-44EC-9E0C-7D61719247F8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41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6D20C3-45AF-4C84-8CE0-272D9D1D7D80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956D22-5EE4-4F22-B331-F82B812C27D3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5FA147-A997-4E3F-BC8F-F057ECF742B5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64905"/>
            <a:ext cx="9144000" cy="4293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rgbClr val="6C6969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9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86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9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23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17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86075"/>
            <a:ext cx="9144000" cy="3971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72165"/>
            <a:ext cx="9144000" cy="313932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4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444242">
              <a:alpha val="20000"/>
            </a:srgb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7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58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8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7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5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52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74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4B5-06C3-4DFF-A5C6-568AA24A83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21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77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1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52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10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20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4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7995"/>
            <a:ext cx="9144000" cy="5508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1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84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94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E97-4F7A-4516-99AE-11F5D4C9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565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15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2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57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80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48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69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3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43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5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80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CEDEED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3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8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6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4424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47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11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6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21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rgbClr val="8C7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266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S logo Pantones 21071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5946"/>
            <a:ext cx="1905000" cy="999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4304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79627"/>
            <a:ext cx="9143999" cy="985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62" r:id="rId3"/>
    <p:sldLayoutId id="2147483764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3005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34308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698" r:id="rId3"/>
    <p:sldLayoutId id="2147483700" r:id="rId4"/>
    <p:sldLayoutId id="2147483717" r:id="rId5"/>
    <p:sldLayoutId id="21474837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8548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4262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57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Balloon Buggies PowerPoint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A12FD-4EA2-49C1-9E00-4C7826C79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11" y="2788393"/>
            <a:ext cx="5629977" cy="38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7. Aim of exercise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4365" y="3121996"/>
            <a:ext cx="7777162" cy="3299554"/>
          </a:xfrm>
        </p:spPr>
        <p:txBody>
          <a:bodyPr/>
          <a:lstStyle/>
          <a:p>
            <a:r>
              <a:rPr lang="en-GB" altLang="en-US" sz="2000" dirty="0">
                <a:latin typeface="Arial" charset="0"/>
                <a:cs typeface="Arial" charset="0"/>
              </a:rPr>
              <a:t>You need to design and build a buggy which travels as far as possible. Your teacher will judge the following: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Overall winner - the buggy with the longest range (i.e. travels the furthest before stopping) on a smooth floor.</a:t>
            </a:r>
          </a:p>
          <a:p>
            <a:pPr marL="0" indent="0"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Also: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The most creative or original design.</a:t>
            </a:r>
          </a:p>
          <a:p>
            <a:pPr marL="0" indent="0"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And: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The nicest looking buggy. </a:t>
            </a:r>
          </a:p>
          <a:p>
            <a:pPr marL="0" indent="0"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z="2600" dirty="0">
              <a:latin typeface="Arial" charset="0"/>
              <a:cs typeface="Arial" charset="0"/>
            </a:endParaRPr>
          </a:p>
          <a:p>
            <a:endParaRPr lang="en-GB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41FE7-5419-47E4-B8E1-5091725AA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51" y="4525850"/>
            <a:ext cx="2654167" cy="18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7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4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8. Design your buggy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218" y="3004195"/>
            <a:ext cx="3427719" cy="337189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Sketch out your idea for a buggy design in your workbook (page 2).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You can modify and improve your design later.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Think about different ways you could reduce the friction acting on your buggy.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Think of a name for your buggy.</a:t>
            </a:r>
          </a:p>
          <a:p>
            <a:pPr marL="0" indent="0">
              <a:buNone/>
            </a:pPr>
            <a:endParaRPr lang="en-GB" alt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71096-9CD1-44DD-BA38-5BFAF9060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t="37557" r="22391" b="7900"/>
          <a:stretch/>
        </p:blipFill>
        <p:spPr>
          <a:xfrm>
            <a:off x="4042611" y="3332747"/>
            <a:ext cx="4256334" cy="25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4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4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9. Mark out your bearing positions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219" y="3004195"/>
            <a:ext cx="3211150" cy="337189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Mark two lines on the underside of your buggy base where your bearings will be attached.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Make sure they are parallel.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Write your name and the name of the buggy on the underside.</a:t>
            </a:r>
          </a:p>
          <a:p>
            <a:pPr marL="0" indent="0">
              <a:buNone/>
            </a:pPr>
            <a:endParaRPr lang="en-GB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83454-46BA-4558-B896-22EBA33B5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85" y="2760954"/>
            <a:ext cx="4509124" cy="33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4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10. Fit your bearings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218" y="3004195"/>
            <a:ext cx="4417968" cy="337189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Cut two pieces of straw 2 cm longer than the width of the base.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If the end of the straw becomes flattened where you cut it you can push a pencil into the end and rotate it to make the straw end round again.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Put a line of glue along one of the lines you drew, hold the ends of a straw and stick it down.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Repeat for the second straw.</a:t>
            </a:r>
            <a:endParaRPr lang="en-GB" alt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FDC4E-09FA-43FB-A82E-E1D811230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86" y="3676917"/>
            <a:ext cx="3781887" cy="27899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DF527C-4094-4649-B1B5-6BDAB5179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85" y="2913448"/>
            <a:ext cx="3781888" cy="6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4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11. Attach the hose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218" y="3004195"/>
            <a:ext cx="3371571" cy="337189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Measure and cut a 15 cm length of hose.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Turn the buggy base over.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Work out where to attach your hose.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You will need to be able to blow into one end and attach the balloon to the other end.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Glue on the hose. </a:t>
            </a:r>
            <a:endParaRPr lang="en-GB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2A37E-C03D-4DBD-ACFB-93593E3FA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89" y="3429000"/>
            <a:ext cx="5245811" cy="23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0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4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12. Make the axles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218" y="3004195"/>
            <a:ext cx="8256393" cy="65902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Mark two pieces of dowel 2 cm longer than the straws. Ask an adult to cut them.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Use sandpaper to smooth the very ends so that you can push the wheels on.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The wheels should fit tightly on the axles. </a:t>
            </a:r>
            <a:endParaRPr lang="en-GB" altLang="en-US" sz="28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DD57D48-413B-41B5-A6BE-99D9D01CC8A3}"/>
              </a:ext>
            </a:extLst>
          </p:cNvPr>
          <p:cNvSpPr txBox="1">
            <a:spLocks noChangeArrowheads="1"/>
          </p:cNvSpPr>
          <p:nvPr/>
        </p:nvSpPr>
        <p:spPr>
          <a:xfrm>
            <a:off x="358218" y="3663218"/>
            <a:ext cx="2272687" cy="33718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3B921-DEEB-4417-A44A-5264FA3EF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26" y="4948977"/>
            <a:ext cx="62769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78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4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13. Fit the wheels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DD57D48-413B-41B5-A6BE-99D9D01CC8A3}"/>
              </a:ext>
            </a:extLst>
          </p:cNvPr>
          <p:cNvSpPr txBox="1">
            <a:spLocks noChangeArrowheads="1"/>
          </p:cNvSpPr>
          <p:nvPr/>
        </p:nvSpPr>
        <p:spPr>
          <a:xfrm>
            <a:off x="502597" y="2804966"/>
            <a:ext cx="3556056" cy="33718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Select your wheels and colour them in.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Fit one wheel onto each axle, push the axles into the bearings then fit the other wheel.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Push the wheels along until they almost touch the ends of the bearings.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Hold the base and spin the wheels. Make sure the axles turn easily. </a:t>
            </a:r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D2631-2152-4F9B-BC4F-52C939E92B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" b="1558"/>
          <a:stretch/>
        </p:blipFill>
        <p:spPr>
          <a:xfrm>
            <a:off x="4739364" y="4780547"/>
            <a:ext cx="3372830" cy="1740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2519AC-2CFA-4AB5-AE66-422B02D144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" b="4782"/>
          <a:stretch/>
        </p:blipFill>
        <p:spPr>
          <a:xfrm flipH="1">
            <a:off x="4739363" y="2735978"/>
            <a:ext cx="3372830" cy="19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9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4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14. Try out your buggy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DD57D48-413B-41B5-A6BE-99D9D01CC8A3}"/>
              </a:ext>
            </a:extLst>
          </p:cNvPr>
          <p:cNvSpPr txBox="1">
            <a:spLocks noChangeArrowheads="1"/>
          </p:cNvSpPr>
          <p:nvPr/>
        </p:nvSpPr>
        <p:spPr>
          <a:xfrm>
            <a:off x="502595" y="2909239"/>
            <a:ext cx="3957109" cy="33718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Make passenger(s) for your buggy and attach them.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Fit a balloon to your hose.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Blow up the balloon and pinch the neck or put your thumb over the end of the hose.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Place the buggy on a smooth flat floor and let go.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Compare how far your buggy travels on different surfaces, e.g. carpet.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CEBB7-A99A-499B-9AAB-B23716090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4" y="2959796"/>
            <a:ext cx="3390865" cy="32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4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15. Improve your buggy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DD57D48-413B-41B5-A6BE-99D9D01CC8A3}"/>
              </a:ext>
            </a:extLst>
          </p:cNvPr>
          <p:cNvSpPr txBox="1">
            <a:spLocks noChangeArrowheads="1"/>
          </p:cNvSpPr>
          <p:nvPr/>
        </p:nvSpPr>
        <p:spPr>
          <a:xfrm>
            <a:off x="502596" y="2909239"/>
            <a:ext cx="3997215" cy="33718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Measure the range of your buggy on a flat floor (distance it travels before stopping)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Can you improve the range, for example by blowing the balloon up more, or reducing the friction slowing it down?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Once you have optimised your buggy, time it over a known distance and work out the average speed.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Fill in page 4 of your workbook.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8E55C-B3BB-4190-8040-0DACB29F4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79" y="4727819"/>
            <a:ext cx="1316721" cy="1838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98F6CC-295A-4452-BD0B-9285340E2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07" y="2741071"/>
            <a:ext cx="2678832" cy="1838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976327-E80F-431C-8260-D9BB3C519C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58" y="4707817"/>
            <a:ext cx="2483620" cy="1858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015D0F-17E5-4F0B-8E22-AEB80016F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39" y="2741071"/>
            <a:ext cx="1268624" cy="183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5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479851"/>
            <a:ext cx="9143999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16. Plenary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539750" y="2904995"/>
            <a:ext cx="828040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Compare the performance of the different buggies. 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features do you think were responsible for the higher performing buggies?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features (or problems) do you think were responsible for the lower performing buggies?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were the main problems you encountered, and how did you overcome them?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have you learnt?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did you enjoy most about the activity?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Now clear up thoroughly!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928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719434"/>
            <a:ext cx="9144000" cy="1222375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Design, test &amp; improve a balloon buggy</a:t>
            </a:r>
            <a:endParaRPr lang="en-US" alt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CBB2A-A67B-482E-AD61-8D0A56700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3" y="3244450"/>
            <a:ext cx="2803289" cy="2704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000FF-72FF-44B2-8740-5A663AE9B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00" y="3244450"/>
            <a:ext cx="1865812" cy="2704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4FA111-5255-402B-B633-4EB1CBBF9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30" y="3244450"/>
            <a:ext cx="3613441" cy="27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05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479851"/>
            <a:ext cx="9143999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More fun TTS class kits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43726"/>
            <a:ext cx="1913903" cy="275042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0090" y="5854789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Make your own light	         Fan boats	                        Crumble kit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9054" y="6415540"/>
            <a:ext cx="389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Copyright © Caroline Alliston 2020 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3F681-15A0-4A64-95F3-CBAA7896B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89" y="3002685"/>
            <a:ext cx="3579537" cy="2644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ECBFD5-3720-450B-AD22-87CDA66D4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40" y="2943726"/>
            <a:ext cx="2276576" cy="27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9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STEM Learning objectives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3116198"/>
            <a:ext cx="8082882" cy="4392613"/>
          </a:xfrm>
        </p:spPr>
        <p:txBody>
          <a:bodyPr/>
          <a:lstStyle/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cience – experience forces that make things begin to move, get faster or slow down</a:t>
            </a:r>
          </a:p>
          <a:p>
            <a:pPr marL="0" lv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echnology – understand and use mechanical systems in products</a:t>
            </a:r>
          </a:p>
          <a:p>
            <a:pPr marL="0" lv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ngineering – design, build, test and improve products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aths – measure distance and time, calculate average speed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9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1. Working safely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177" y="2869321"/>
            <a:ext cx="8208962" cy="4392612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Look at the tools and equipment. 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Can you think of ways to reduce the risks?</a:t>
            </a: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77" y="4048039"/>
            <a:ext cx="20875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62" y="3781255"/>
            <a:ext cx="1658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2AF473-E1CB-4D20-85CB-0D1F6EF0D6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16" y="4095695"/>
            <a:ext cx="1807275" cy="13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507267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2. Forces acting on buggy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6272" y="2901954"/>
            <a:ext cx="8429286" cy="4681538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force acts downwards on the buggy?</a:t>
            </a:r>
            <a:endParaRPr lang="en-GB" altLang="en-US" sz="1000" dirty="0">
              <a:latin typeface="Arial" charset="0"/>
              <a:cs typeface="Arial" charset="0"/>
            </a:endParaRP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makes the buggy accelerate across the floor?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force slows the buggy down?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A3032-A3C8-4BFF-8760-2DE1A49EA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79" y="4143271"/>
            <a:ext cx="5702968" cy="26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49113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3. Wheels, axles and bearings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542925" y="2817018"/>
            <a:ext cx="3566473" cy="3736181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Identify the following on this diagram: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Wheels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Axles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Bearings </a:t>
            </a:r>
          </a:p>
          <a:p>
            <a:pPr>
              <a:spcAft>
                <a:spcPts val="4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4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How do they work?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5FE15-E5ED-4219-987E-66D0081C4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14" y="2650175"/>
            <a:ext cx="3720526" cy="38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2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491133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4. Sources of friction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542925" y="2817019"/>
            <a:ext cx="7710738" cy="388056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Friction is a force between two surfaces which are sliding across one another. It always acts to slow moving objects down.</a:t>
            </a:r>
          </a:p>
          <a:p>
            <a:pPr>
              <a:spcAft>
                <a:spcPts val="4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4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4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4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4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400"/>
              </a:spcAft>
            </a:pPr>
            <a:endParaRPr lang="en-GB" altLang="en-US" sz="1600" dirty="0">
              <a:latin typeface="Arial" charset="0"/>
              <a:cs typeface="Arial" charset="0"/>
            </a:endParaRP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Fill in page 1 of your workbook.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15AB0-FB31-40A8-8457-2EE6983A6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"/>
          <a:stretch/>
        </p:blipFill>
        <p:spPr>
          <a:xfrm>
            <a:off x="3328736" y="3657600"/>
            <a:ext cx="5221705" cy="233414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5DD738-9AF2-4CB0-AED2-0D45F7565786}"/>
              </a:ext>
            </a:extLst>
          </p:cNvPr>
          <p:cNvSpPr txBox="1">
            <a:spLocks/>
          </p:cNvSpPr>
          <p:nvPr/>
        </p:nvSpPr>
        <p:spPr>
          <a:xfrm>
            <a:off x="542925" y="3587825"/>
            <a:ext cx="2785812" cy="1506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Suggest some pairs of surfaces which could rub and slow the buggy down.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Suggest some ways in which this rubbing could be reduced or prevented.</a:t>
            </a:r>
          </a:p>
        </p:txBody>
      </p:sp>
    </p:spTree>
    <p:extLst>
      <p:ext uri="{BB962C8B-B14F-4D97-AF65-F5344CB8AC3E}">
        <p14:creationId xmlns:p14="http://schemas.microsoft.com/office/powerpoint/2010/main" val="381281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77019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5. Materials provided</a:t>
            </a:r>
            <a:endParaRPr lang="en-US" altLang="en-US" sz="4000" dirty="0"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122" y="2756973"/>
            <a:ext cx="7330899" cy="43957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You have the following materials to make your buggy:</a:t>
            </a:r>
          </a:p>
          <a:p>
            <a:pPr lv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Mountboard (including spare)</a:t>
            </a:r>
          </a:p>
          <a:p>
            <a:pPr lv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Straws (2)</a:t>
            </a:r>
          </a:p>
          <a:p>
            <a:pPr lv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Water hose (1)</a:t>
            </a:r>
          </a:p>
          <a:p>
            <a:pPr lv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Dowel (plenty)</a:t>
            </a:r>
          </a:p>
          <a:p>
            <a:pPr lv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Card wheels (various sizes)</a:t>
            </a:r>
          </a:p>
          <a:p>
            <a:pPr lv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Balloons  </a:t>
            </a:r>
          </a:p>
          <a:p>
            <a:pPr lv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Pompoms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Googly eyes 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75009-61B2-4541-94ED-CDF25CD30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47" y="3165783"/>
            <a:ext cx="5042282" cy="33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5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0491"/>
            <a:ext cx="9144000" cy="1143000"/>
          </a:xfrm>
        </p:spPr>
        <p:txBody>
          <a:bodyPr/>
          <a:lstStyle/>
          <a:p>
            <a:r>
              <a:rPr lang="en-US" altLang="en-US" sz="4000" dirty="0">
                <a:latin typeface="Arial" charset="0"/>
                <a:cs typeface="Arial" charset="0"/>
              </a:rPr>
              <a:t>6. Tools provided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125" y="2762978"/>
            <a:ext cx="7920622" cy="3523993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</a:rPr>
              <a:t>You have the following tools with which to make your buggy:</a:t>
            </a:r>
          </a:p>
          <a:p>
            <a:pPr marL="0" indent="0">
              <a:buFontTx/>
              <a:buNone/>
            </a:pPr>
            <a:endParaRPr lang="en-GB" altLang="en-US" sz="2600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3208D-DAC4-4B68-85C5-887906FF5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36" y="3195731"/>
            <a:ext cx="4781011" cy="329669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90277D83-C6F5-4F68-89C9-AEC880CFED52}"/>
              </a:ext>
            </a:extLst>
          </p:cNvPr>
          <p:cNvSpPr txBox="1">
            <a:spLocks noChangeArrowheads="1"/>
          </p:cNvSpPr>
          <p:nvPr/>
        </p:nvSpPr>
        <p:spPr>
          <a:xfrm>
            <a:off x="365125" y="3220178"/>
            <a:ext cx="2947570" cy="3523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Ruler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Large scissors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Low melt glue gun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Coarse sandpaper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Felt tip pens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Secateurs (but these are to be used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by responsible adults)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600" dirty="0">
              <a:latin typeface="Arial" charset="0"/>
            </a:endParaRPr>
          </a:p>
          <a:p>
            <a:pPr marL="0" indent="0">
              <a:buFontTx/>
              <a:buNone/>
            </a:pPr>
            <a:endParaRPr lang="en-GB" altLang="en-US" sz="2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1678"/>
      </p:ext>
    </p:extLst>
  </p:cSld>
  <p:clrMapOvr>
    <a:masterClrMapping/>
  </p:clrMapOvr>
</p:sld>
</file>

<file path=ppt/theme/theme1.xml><?xml version="1.0" encoding="utf-8"?>
<a:theme xmlns:a="http://schemas.openxmlformats.org/drawingml/2006/main" name="Fan Boats PowerPoint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59444A8B-17F7-4116-93AB-A523848D55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2EA5D14B-1FFB-4F41-82E0-8C2FAEB4E1BB}"/>
    </a:ext>
  </a:extLst>
</a:theme>
</file>

<file path=ppt/theme/theme3.xml><?xml version="1.0" encoding="utf-8"?>
<a:theme xmlns:a="http://schemas.openxmlformats.org/drawingml/2006/main" name="Body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485EBDD6-FF75-42DF-99B1-2BFC2B2E0485}"/>
    </a:ext>
  </a:extLst>
</a:theme>
</file>

<file path=ppt/theme/theme4.xml><?xml version="1.0" encoding="utf-8"?>
<a:theme xmlns:a="http://schemas.openxmlformats.org/drawingml/2006/main" name="Image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32B095F3-1CDD-4E35-B483-3D6DE6DEE4A0}"/>
    </a:ext>
  </a:extLst>
</a:theme>
</file>

<file path=ppt/theme/theme5.xml><?xml version="1.0" encoding="utf-8"?>
<a:theme xmlns:a="http://schemas.openxmlformats.org/drawingml/2006/main" name="Image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1E38F2AD-584B-48D7-9B76-BD669FE53F18}"/>
    </a:ext>
  </a:extLst>
</a:theme>
</file>

<file path=ppt/theme/theme6.xml><?xml version="1.0" encoding="utf-8"?>
<a:theme xmlns:a="http://schemas.openxmlformats.org/drawingml/2006/main" name="Impact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CE81896E-3BF2-4D22-9B3F-C24E887228FE}"/>
    </a:ext>
  </a:extLst>
</a:theme>
</file>

<file path=ppt/theme/theme7.xml><?xml version="1.0" encoding="utf-8"?>
<a:theme xmlns:a="http://schemas.openxmlformats.org/drawingml/2006/main" name="Bullet points with circular imag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775DC516-8D31-4452-9DD9-7955214A1823}"/>
    </a:ext>
  </a:extLst>
</a:theme>
</file>

<file path=ppt/theme/theme8.xml><?xml version="1.0" encoding="utf-8"?>
<a:theme xmlns:a="http://schemas.openxmlformats.org/drawingml/2006/main" name="Web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E2A318D6-3AA9-442A-8622-CF148FA86B7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 Boats PowerPoint</Template>
  <TotalTime>17380</TotalTime>
  <Words>950</Words>
  <Application>Microsoft Office PowerPoint</Application>
  <PresentationFormat>On-screen Show (4:3)</PresentationFormat>
  <Paragraphs>134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Times New Roman</vt:lpstr>
      <vt:lpstr>Fan Boats PowerPoint</vt:lpstr>
      <vt:lpstr>Body Slide - No narrative</vt:lpstr>
      <vt:lpstr>Body Slide - With narrative</vt:lpstr>
      <vt:lpstr>Image Slide - With narrative</vt:lpstr>
      <vt:lpstr>Image Slide - No narrative</vt:lpstr>
      <vt:lpstr>Impact Slide</vt:lpstr>
      <vt:lpstr>Bullet points with circular image</vt:lpstr>
      <vt:lpstr>Web slide</vt:lpstr>
      <vt:lpstr>Balloon Buggies PowerPoint</vt:lpstr>
      <vt:lpstr>PowerPoint Presentation</vt:lpstr>
      <vt:lpstr>STEM Learning objectives</vt:lpstr>
      <vt:lpstr>1. Working safely</vt:lpstr>
      <vt:lpstr>2. Forces acting on buggy</vt:lpstr>
      <vt:lpstr>3. Wheels, axles and bearings</vt:lpstr>
      <vt:lpstr>4. Sources of friction</vt:lpstr>
      <vt:lpstr>5. Materials provided</vt:lpstr>
      <vt:lpstr>6. Tools provided</vt:lpstr>
      <vt:lpstr>7. Aim of exercise</vt:lpstr>
      <vt:lpstr>8. Design your buggy</vt:lpstr>
      <vt:lpstr>9. Mark out your bearing positions</vt:lpstr>
      <vt:lpstr>10. Fit your bearings</vt:lpstr>
      <vt:lpstr>11. Attach the hose</vt:lpstr>
      <vt:lpstr>12. Make the axles</vt:lpstr>
      <vt:lpstr>13. Fit the wheels</vt:lpstr>
      <vt:lpstr>14. Try out your buggy</vt:lpstr>
      <vt:lpstr>15. Improve your buggy</vt:lpstr>
      <vt:lpstr>16. Plenary</vt:lpstr>
      <vt:lpstr>More fun TTS class kits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 Boats PowerPoint</dc:title>
  <dc:creator>Caroline</dc:creator>
  <cp:lastModifiedBy>Caroline Alliston</cp:lastModifiedBy>
  <cp:revision>140</cp:revision>
  <dcterms:created xsi:type="dcterms:W3CDTF">2017-08-02T06:34:02Z</dcterms:created>
  <dcterms:modified xsi:type="dcterms:W3CDTF">2020-09-28T13:24:32Z</dcterms:modified>
</cp:coreProperties>
</file>