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8"/>
  </p:notesMasterIdLst>
  <p:handoutMasterIdLst>
    <p:handoutMasterId r:id="rId29"/>
  </p:handoutMasterIdLst>
  <p:sldIdLst>
    <p:sldId id="288" r:id="rId9"/>
    <p:sldId id="292" r:id="rId10"/>
    <p:sldId id="291" r:id="rId11"/>
    <p:sldId id="289" r:id="rId12"/>
    <p:sldId id="290" r:id="rId13"/>
    <p:sldId id="256" r:id="rId14"/>
    <p:sldId id="260" r:id="rId15"/>
    <p:sldId id="261" r:id="rId16"/>
    <p:sldId id="268" r:id="rId17"/>
    <p:sldId id="272" r:id="rId18"/>
    <p:sldId id="281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9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85411" autoAdjust="0"/>
  </p:normalViewPr>
  <p:slideViewPr>
    <p:cSldViewPr snapToGrid="0">
      <p:cViewPr varScale="1">
        <p:scale>
          <a:sx n="70" d="100"/>
          <a:sy n="70" d="100"/>
        </p:scale>
        <p:origin x="208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65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1C6BF-49C4-44AA-BA93-8B8A3E40A05E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7F29-91B0-43A5-B1CE-79EDA5284F8C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Most of our energy comes from burning fossil fuels.</a:t>
            </a:r>
          </a:p>
          <a:p>
            <a:r>
              <a:rPr lang="en-US" altLang="en-US" dirty="0"/>
              <a:t>This causes climate change.</a:t>
            </a:r>
          </a:p>
          <a:p>
            <a:r>
              <a:rPr lang="en-US" altLang="en-US" dirty="0"/>
              <a:t>Sources of renewable energy include hydro-electric (water) power, wind and solar.</a:t>
            </a:r>
          </a:p>
          <a:p>
            <a:r>
              <a:rPr lang="en-US" altLang="en-US" dirty="0"/>
              <a:t>The solar panel needs to be at right angles to the sun’s rays to get best performance.</a:t>
            </a:r>
          </a:p>
          <a:p>
            <a:r>
              <a:rPr lang="en-US" altLang="en-US" dirty="0"/>
              <a:t>Shadows are formed when the light is blocked by an opaque (i.e. not see-through) object.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solar panel produces electricity when sunlight falls on it – this electricity is used to turn the motor. The propeller mounted on the motor pushes the air to produce a breeze which makes you feel cool.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314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154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58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This graph shows how steeply carbon emissions are rising.</a:t>
            </a:r>
          </a:p>
        </p:txBody>
      </p:sp>
    </p:spTree>
    <p:extLst>
      <p:ext uri="{BB962C8B-B14F-4D97-AF65-F5344CB8AC3E}">
        <p14:creationId xmlns:p14="http://schemas.microsoft.com/office/powerpoint/2010/main" val="323175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985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Don’t cut yourself or burn your fingers.</a:t>
            </a:r>
          </a:p>
          <a:p>
            <a:r>
              <a:rPr lang="en-US" altLang="en-US" dirty="0"/>
              <a:t>Use cool melt glue guns to avoid serious burns.</a:t>
            </a:r>
          </a:p>
          <a:p>
            <a:r>
              <a:rPr lang="en-US" altLang="en-US" dirty="0"/>
              <a:t>Don’t put the fan near your eye.</a:t>
            </a:r>
          </a:p>
          <a:p>
            <a:r>
              <a:rPr lang="en-US" altLang="en-US" dirty="0"/>
              <a:t>Don’t look directly at the sun as you could damage your eyes.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B91A3-9E6E-4F3A-9AB5-798FEBEE3B50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FB0C-6C86-47DF-83EC-A36B4F6E4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0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1E4D-FB50-4DD4-B603-ADCC3FDF4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Renewable energy – Module 1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233" y="3098289"/>
            <a:ext cx="3580137" cy="32698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Learn about renewable energy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Find out how to assemble a solar panel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Learn how to orientate it relative to the sun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Use it to power a pedestal fan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9C8F3-1B7B-4581-99E2-A926A498E0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753" y="2948531"/>
            <a:ext cx="4956225" cy="345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4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46441" y="1464663"/>
            <a:ext cx="7734141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3. Assemble your tools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5872" y="2777904"/>
            <a:ext cx="8395277" cy="3783263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You will need: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ruler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pencil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felt tip pen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protractor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pair of scissors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cool melt glue gun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bowl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A sheet of card</a:t>
            </a:r>
            <a:endParaRPr lang="en-GB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FDF8F-1BDC-4D9D-80A9-1FBA87F14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500" y="2884714"/>
            <a:ext cx="3380564" cy="35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3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4. Prepare the solar cells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066159"/>
            <a:ext cx="4520294" cy="3543118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Open the solar renewable energy kit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Remove the 8 solar cells from the mounting plate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Unscrew all the nuts and washers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Remove the metal connecting strips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Place the nuts, washers and strips in the bowl so you</a:t>
            </a:r>
            <a:r>
              <a:rPr lang="en-GB" altLang="en-US" sz="2000" b="1" dirty="0">
                <a:latin typeface="Arial" charset="0"/>
                <a:cs typeface="Arial" charset="0"/>
              </a:rPr>
              <a:t> </a:t>
            </a:r>
            <a:r>
              <a:rPr lang="en-GB" altLang="en-US" sz="2000" b="1" u="sng" dirty="0">
                <a:latin typeface="Arial" charset="0"/>
                <a:cs typeface="Arial" charset="0"/>
              </a:rPr>
              <a:t>don’t lose them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C606D-55A1-4245-97D9-22C5E2A710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144" y="3294937"/>
            <a:ext cx="3851653" cy="27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0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" y="169643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5. Assemble the solar cell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0B81269-7439-4F8D-91C8-FED1563F447C}"/>
              </a:ext>
            </a:extLst>
          </p:cNvPr>
          <p:cNvSpPr txBox="1">
            <a:spLocks noChangeArrowheads="1"/>
          </p:cNvSpPr>
          <p:nvPr/>
        </p:nvSpPr>
        <p:spPr>
          <a:xfrm>
            <a:off x="249405" y="2813067"/>
            <a:ext cx="2626180" cy="30733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Lay out the solar cells in the order shown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Plus (+) and minus (-) signs are moulded into the back of each cell</a:t>
            </a:r>
          </a:p>
          <a:p>
            <a:pPr>
              <a:spcAft>
                <a:spcPts val="1200"/>
              </a:spcAft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Turn the mounting plate over and slide the small holes onto the studs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862544-9943-4725-A1C6-EE9AA6F3A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106" y="3516086"/>
            <a:ext cx="2076318" cy="23004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11FBBE-78D2-4D12-9D33-18CC64F23A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8827" y="3429000"/>
            <a:ext cx="1909763" cy="2457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8FA588-67E2-49DB-9200-ACFBEBA8CE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86516" y="3773763"/>
            <a:ext cx="2300439" cy="178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1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07267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6.</a:t>
            </a:r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Connect up the solar panel</a:t>
            </a:r>
            <a:endParaRPr lang="en-US" altLang="en-US" sz="4000" dirty="0">
              <a:latin typeface="Arial" charset="0"/>
              <a:cs typeface="Arial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3442" y="3045850"/>
            <a:ext cx="5366872" cy="3378201"/>
          </a:xfrm>
        </p:spPr>
        <p:txBody>
          <a:bodyPr/>
          <a:lstStyle/>
          <a:p>
            <a:r>
              <a:rPr lang="en-GB" altLang="en-US" sz="2000" dirty="0">
                <a:latin typeface="Arial" charset="0"/>
                <a:cs typeface="Arial" charset="0"/>
              </a:rPr>
              <a:t>Fit the metal connecting strips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Place the contacts from the solar motor onto the two studs shown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Slide a washer onto each stud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Spin a nut onto each stud with your fingers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Nip up the nuts with the plastic spanner provided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Make sure all the nuts are screwed on before you lift up the panel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54808-24B0-4445-934B-572CE63A10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037" y="3173403"/>
            <a:ext cx="3218438" cy="29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553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7. Make sure the fan works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82084" y="2991194"/>
            <a:ext cx="4710402" cy="3549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Fit the propeller onto the motor shaft Hold the solar panel facing the sun and check the propeller spins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Feel whether the air is blowing away from the motor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If it isn’t then swap over the motor connectors on the solar panel – this will make the motor turn the other way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Hold the solar panel at varying angles to the sun and try work out whether this affects how hard the fan blows</a:t>
            </a:r>
          </a:p>
          <a:p>
            <a:endParaRPr lang="en-GB" altLang="en-US" sz="2000" dirty="0">
              <a:latin typeface="Arial" charset="0"/>
              <a:cs typeface="Arial" charset="0"/>
            </a:endParaRPr>
          </a:p>
          <a:p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ABCA3-D71E-409D-AB93-4ED95D6DEE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950" y="3139049"/>
            <a:ext cx="2953844" cy="302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04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970" y="1499735"/>
            <a:ext cx="6890659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8. Work out at what angle to mount the solar panel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01AF6D-6134-4B80-904C-DFEA3D50E010}"/>
              </a:ext>
            </a:extLst>
          </p:cNvPr>
          <p:cNvSpPr txBox="1">
            <a:spLocks noChangeArrowheads="1"/>
          </p:cNvSpPr>
          <p:nvPr/>
        </p:nvSpPr>
        <p:spPr>
          <a:xfrm>
            <a:off x="482084" y="2904106"/>
            <a:ext cx="8422430" cy="1638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The panel needs to be mounted at right angles to the sun’s rays to maximise power output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Take a sheet of card </a:t>
            </a:r>
            <a:r>
              <a:rPr lang="en-GB" altLang="en-US" sz="2000">
                <a:latin typeface="Arial" charset="0"/>
                <a:cs typeface="Arial" charset="0"/>
              </a:rPr>
              <a:t>and hold </a:t>
            </a:r>
            <a:r>
              <a:rPr lang="en-GB" altLang="en-US" sz="2000" dirty="0">
                <a:latin typeface="Arial" charset="0"/>
                <a:cs typeface="Arial" charset="0"/>
              </a:rPr>
              <a:t>vertically on a flat table in the sun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Hold the pencil vertically as shown and mark the point on the card</a:t>
            </a:r>
          </a:p>
          <a:p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6F2793-1DD2-41B3-BDBE-FFBA3D4EE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543" y="4313756"/>
            <a:ext cx="3135086" cy="2345756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EE7FE333-5986-4E6A-BA5C-E8C93CE26DC8}"/>
              </a:ext>
            </a:extLst>
          </p:cNvPr>
          <p:cNvSpPr txBox="1">
            <a:spLocks noChangeArrowheads="1"/>
          </p:cNvSpPr>
          <p:nvPr/>
        </p:nvSpPr>
        <p:spPr>
          <a:xfrm>
            <a:off x="505414" y="4431116"/>
            <a:ext cx="4850357" cy="22283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>
                <a:latin typeface="Arial" charset="0"/>
                <a:cs typeface="Arial" charset="0"/>
              </a:rPr>
              <a:t>Mark on the card where the shadow meets the table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Draw a line between the two marks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Draw another line at right angles to this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Measure the angle of the second     line from horizontal</a:t>
            </a:r>
          </a:p>
          <a:p>
            <a:endParaRPr lang="en-GB" alt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9505C-C9C0-4C13-BCA1-1FA4671E7AE2}"/>
              </a:ext>
            </a:extLst>
          </p:cNvPr>
          <p:cNvSpPr txBox="1"/>
          <p:nvPr/>
        </p:nvSpPr>
        <p:spPr>
          <a:xfrm>
            <a:off x="8001000" y="5530177"/>
            <a:ext cx="90351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pencil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E087C-61EA-4C80-8435-9C863F15CD9A}"/>
              </a:ext>
            </a:extLst>
          </p:cNvPr>
          <p:cNvSpPr txBox="1"/>
          <p:nvPr/>
        </p:nvSpPr>
        <p:spPr>
          <a:xfrm>
            <a:off x="6803571" y="4719964"/>
            <a:ext cx="112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shadow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2351F-014D-4F9E-BFF9-432F5267AAC4}"/>
              </a:ext>
            </a:extLst>
          </p:cNvPr>
          <p:cNvSpPr txBox="1"/>
          <p:nvPr/>
        </p:nvSpPr>
        <p:spPr>
          <a:xfrm>
            <a:off x="5187042" y="6002582"/>
            <a:ext cx="751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angle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277C74-F1ED-49C0-A3EA-B3D11887AE25}"/>
              </a:ext>
            </a:extLst>
          </p:cNvPr>
          <p:cNvCxnSpPr>
            <a:stCxn id="6" idx="2"/>
          </p:cNvCxnSpPr>
          <p:nvPr/>
        </p:nvCxnSpPr>
        <p:spPr>
          <a:xfrm flipH="1">
            <a:off x="7826829" y="5911177"/>
            <a:ext cx="625928" cy="91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00D836-6218-4701-BF9E-0ECE41D8E912}"/>
              </a:ext>
            </a:extLst>
          </p:cNvPr>
          <p:cNvCxnSpPr>
            <a:stCxn id="9" idx="2"/>
          </p:cNvCxnSpPr>
          <p:nvPr/>
        </p:nvCxnSpPr>
        <p:spPr>
          <a:xfrm>
            <a:off x="7364185" y="5089296"/>
            <a:ext cx="0" cy="1097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067F3D-D8DC-4F0F-9001-78F338B31ABA}"/>
              </a:ext>
            </a:extLst>
          </p:cNvPr>
          <p:cNvCxnSpPr>
            <a:cxnSpLocks/>
          </p:cNvCxnSpPr>
          <p:nvPr/>
        </p:nvCxnSpPr>
        <p:spPr>
          <a:xfrm flipH="1">
            <a:off x="5989864" y="6061173"/>
            <a:ext cx="157842" cy="4463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9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9. Make a stand for the solar panel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292850" y="2940907"/>
            <a:ext cx="2843415" cy="281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Design and make a stand for the solar panel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The panel needs to be mounted at the angle you measured in step 8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You need to be able to take the panel on and off the stand</a:t>
            </a: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B8501F-312A-45E9-B1CA-EB1383B4C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100" y="3370660"/>
            <a:ext cx="2703799" cy="2527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81AE4-699D-4A02-9837-7C8F4560B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487" y="3359774"/>
            <a:ext cx="2747664" cy="25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2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10. Assemble the stand for the fan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698" y="3056702"/>
            <a:ext cx="5034473" cy="30993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Push the end of the upright down into the slot in the base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Twist it clockwise through 90°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Take the propeller off the motor shaft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Loosen the screw on the upright and push the motor in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Nip up the screw and refit the propeller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AC606-FED8-4A84-B179-0DB6B8E0B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457" y="2620963"/>
            <a:ext cx="1971695" cy="386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9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11. Try out your pedestal fan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E99F2A-5F23-4C00-83FC-FEB35565863F}"/>
              </a:ext>
            </a:extLst>
          </p:cNvPr>
          <p:cNvCxnSpPr/>
          <p:nvPr/>
        </p:nvCxnSpPr>
        <p:spPr>
          <a:xfrm>
            <a:off x="6564630" y="5372100"/>
            <a:ext cx="0" cy="83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678BEB-EE1E-44B6-9499-2C9550D78F51}"/>
              </a:ext>
            </a:extLst>
          </p:cNvPr>
          <p:cNvCxnSpPr/>
          <p:nvPr/>
        </p:nvCxnSpPr>
        <p:spPr>
          <a:xfrm>
            <a:off x="6046470" y="5344898"/>
            <a:ext cx="0" cy="107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4457FB9-EAE1-452D-90F1-F1E25D6582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956" y="2656102"/>
            <a:ext cx="5802085" cy="40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3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12. What did you learn?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E99F2A-5F23-4C00-83FC-FEB35565863F}"/>
              </a:ext>
            </a:extLst>
          </p:cNvPr>
          <p:cNvCxnSpPr/>
          <p:nvPr/>
        </p:nvCxnSpPr>
        <p:spPr>
          <a:xfrm>
            <a:off x="6564630" y="5372100"/>
            <a:ext cx="0" cy="83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3A30B460-83F8-48BF-8093-CB5F90BF1579}"/>
              </a:ext>
            </a:extLst>
          </p:cNvPr>
          <p:cNvSpPr txBox="1">
            <a:spLocks noChangeArrowheads="1"/>
          </p:cNvSpPr>
          <p:nvPr/>
        </p:nvSpPr>
        <p:spPr>
          <a:xfrm>
            <a:off x="299523" y="3056702"/>
            <a:ext cx="5382816" cy="30993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Where does most of our energy come from? 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What is the problem with this?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Name some sources of renewable energy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How does the orientation of the solar panel affect the fan performance?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How are shadows formed?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charset="0"/>
                <a:cs typeface="Arial" charset="0"/>
              </a:rPr>
              <a:t>How does a solar powered electric fan work?</a:t>
            </a: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98AE9-17EA-40A2-8231-81C8E1EEE3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339" y="3469334"/>
            <a:ext cx="3050523" cy="269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6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What do we use energy for?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234" y="3185377"/>
            <a:ext cx="2398124" cy="32698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Transport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Houses (e.g.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altLang="en-US" sz="2400" dirty="0">
                <a:latin typeface="Arial" charset="0"/>
                <a:cs typeface="Arial" charset="0"/>
              </a:rPr>
              <a:t>   for heating)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Industry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Other things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4AA58-B706-4406-9AAE-DD9465C87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644" y="2934099"/>
            <a:ext cx="2420791" cy="1610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1B250A-CABE-4880-BD49-79B793811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294" y="2934099"/>
            <a:ext cx="2857500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A0FEB7-EA57-4AA2-985D-14E7BBB5A6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644" y="4709556"/>
            <a:ext cx="2420791" cy="1745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B8B9F8-DA4B-4109-8C54-712E64EB57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8294" y="4709555"/>
            <a:ext cx="2857500" cy="174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2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Where does our energy come from?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528559-01EC-4DBB-A300-24E10BF90CA4}"/>
              </a:ext>
            </a:extLst>
          </p:cNvPr>
          <p:cNvSpPr txBox="1">
            <a:spLocks noChangeArrowheads="1"/>
          </p:cNvSpPr>
          <p:nvPr/>
        </p:nvSpPr>
        <p:spPr>
          <a:xfrm>
            <a:off x="254985" y="3112542"/>
            <a:ext cx="2872566" cy="3269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Fossil fuels (mostly)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Nuclear energy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Renewable energy e.g.     hydroelectric,        wind &amp; solar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4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8AD38-FAE6-40A0-A7D8-3027872410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814" y="2810448"/>
            <a:ext cx="2536371" cy="1690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3C6FB5-332C-44F8-99C2-F1019E51B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708" y="2810448"/>
            <a:ext cx="2536371" cy="1688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BDA0F2-8C2F-450A-8F22-4BA438CF69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813" y="4747468"/>
            <a:ext cx="2536371" cy="16966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36FE1D-1C98-414A-92C9-0F34962B5F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2"/>
          <a:stretch/>
        </p:blipFill>
        <p:spPr>
          <a:xfrm>
            <a:off x="6192708" y="4747468"/>
            <a:ext cx="2536371" cy="16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Fossil fuels and climate change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8665C0-3F7B-4707-9332-255EBBE93BCF}"/>
              </a:ext>
            </a:extLst>
          </p:cNvPr>
          <p:cNvSpPr txBox="1">
            <a:spLocks noChangeArrowheads="1"/>
          </p:cNvSpPr>
          <p:nvPr/>
        </p:nvSpPr>
        <p:spPr>
          <a:xfrm>
            <a:off x="284291" y="3077447"/>
            <a:ext cx="3503938" cy="3269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Fossil fuels include oil, coal and natural gas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Most of our energy at present comes from burning fossil fuels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This produces ‘greenhouse gases’ which cause climate change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3FD369-B01B-49CF-AE4D-839D6979A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3" y="2895601"/>
            <a:ext cx="5373912" cy="37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8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Renewable energy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808F32F-4972-48D0-9691-38AAB6D50FDE}"/>
              </a:ext>
            </a:extLst>
          </p:cNvPr>
          <p:cNvSpPr txBox="1">
            <a:spLocks noChangeArrowheads="1"/>
          </p:cNvSpPr>
          <p:nvPr/>
        </p:nvSpPr>
        <p:spPr>
          <a:xfrm>
            <a:off x="284291" y="3077447"/>
            <a:ext cx="5985880" cy="3269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We need to reduce our carbon emissions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We must reduce our dependency on fossil fuels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One of the ways we can help is to use renewable energy which does not produce greenhouse gases 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Arial" charset="0"/>
                <a:cs typeface="Arial" charset="0"/>
              </a:rPr>
              <a:t>Renewable energy comes from sources that do not get used up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DDD49-107C-4378-B7FE-70F19AC0F5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266" y="2857038"/>
            <a:ext cx="2143125" cy="18553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1F2C28-C28C-431A-9D6E-CB69E8D46E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931" y="4967038"/>
            <a:ext cx="2050460" cy="14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6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a fan powered by solar energy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FB9CE-CA11-4ABB-AF73-4D36B12458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516" y="2843089"/>
            <a:ext cx="5916965" cy="37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STEM learning objectives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233" y="3087403"/>
            <a:ext cx="8183533" cy="264833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S</a:t>
            </a:r>
            <a:r>
              <a:rPr lang="en-GB" altLang="en-US" sz="2400" dirty="0">
                <a:latin typeface="Arial" charset="0"/>
                <a:cs typeface="Arial" charset="0"/>
              </a:rPr>
              <a:t>cience: Electricity – compare and give reasons for 		       variations in how components function     		       Light -  recognise how shadows are formed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T</a:t>
            </a:r>
            <a:r>
              <a:rPr lang="en-GB" altLang="en-US" sz="2400" dirty="0">
                <a:latin typeface="Arial" charset="0"/>
                <a:cs typeface="Arial" charset="0"/>
              </a:rPr>
              <a:t>echnology – engage in an iterative process of designing and making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E</a:t>
            </a:r>
            <a:r>
              <a:rPr lang="en-GB" altLang="en-US" sz="2400" dirty="0">
                <a:latin typeface="Arial" charset="0"/>
                <a:cs typeface="Arial" charset="0"/>
              </a:rPr>
              <a:t>ngineering – optimise the performance of equipment</a:t>
            </a:r>
          </a:p>
          <a:p>
            <a:pPr>
              <a:spcAft>
                <a:spcPts val="600"/>
              </a:spcAft>
            </a:pPr>
            <a:r>
              <a:rPr lang="en-GB" altLang="en-US" sz="2400" b="1" dirty="0">
                <a:latin typeface="Arial" charset="0"/>
                <a:cs typeface="Arial" charset="0"/>
              </a:rPr>
              <a:t>M</a:t>
            </a:r>
            <a:r>
              <a:rPr lang="en-GB" altLang="en-US" sz="2400" dirty="0">
                <a:latin typeface="Arial" charset="0"/>
                <a:cs typeface="Arial" charset="0"/>
              </a:rPr>
              <a:t>aths – draw and measure angles using a protractor</a:t>
            </a:r>
          </a:p>
          <a:p>
            <a:pPr marL="0" indent="0">
              <a:spcAft>
                <a:spcPts val="600"/>
              </a:spcAft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1. Work safely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3698627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Look at the tools and equipment.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67" y="3856982"/>
            <a:ext cx="1899304" cy="119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432451-85D9-4383-964D-48FBDCBEB5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0299" y="3798997"/>
            <a:ext cx="2181133" cy="15571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4522A1-C530-4556-9335-AEE9BF2FB7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1558" y="3635705"/>
            <a:ext cx="1935802" cy="1851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1B516-5CE1-493A-984B-01D521862C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319" y="3793102"/>
            <a:ext cx="1851064" cy="18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599"/>
            <a:ext cx="9144000" cy="947738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Arial" charset="0"/>
                <a:cs typeface="Arial" charset="0"/>
              </a:rPr>
              <a:t>2. Collect your materials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873" y="3012103"/>
            <a:ext cx="3990109" cy="3424594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You will need: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solar renewable energy kit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A sheet of polystyrene foam</a:t>
            </a:r>
          </a:p>
        </p:txBody>
      </p:sp>
      <p:pic>
        <p:nvPicPr>
          <p:cNvPr id="1741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225" y="4306888"/>
            <a:ext cx="3365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22E0C-76DC-419C-A72E-D836D0F72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772" y="3187091"/>
            <a:ext cx="4264152" cy="307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2495"/>
      </p:ext>
    </p:extLst>
  </p:cSld>
  <p:clrMapOvr>
    <a:masterClrMapping/>
  </p:clrMapOvr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5407</TotalTime>
  <Words>919</Words>
  <Application>Microsoft Office PowerPoint</Application>
  <PresentationFormat>On-screen Show (4:3)</PresentationFormat>
  <Paragraphs>140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Times New Roman</vt:lpstr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Renewable energy – Module 1</vt:lpstr>
      <vt:lpstr>What do we use energy for?</vt:lpstr>
      <vt:lpstr>Where does our energy come from?</vt:lpstr>
      <vt:lpstr>Fossil fuels and climate change</vt:lpstr>
      <vt:lpstr>Renewable energy</vt:lpstr>
      <vt:lpstr>Make a fan powered by solar energy</vt:lpstr>
      <vt:lpstr>STEM learning objectives</vt:lpstr>
      <vt:lpstr>1. Work safely</vt:lpstr>
      <vt:lpstr>2. Collect your materials</vt:lpstr>
      <vt:lpstr>3. Assemble your tools</vt:lpstr>
      <vt:lpstr>4. Prepare the solar cells</vt:lpstr>
      <vt:lpstr>PowerPoint Presentation</vt:lpstr>
      <vt:lpstr> 6. Connect up the solar panel</vt:lpstr>
      <vt:lpstr>7. Make sure the fan works</vt:lpstr>
      <vt:lpstr>8. Work out at what angle to mount the solar panel</vt:lpstr>
      <vt:lpstr>9. Make a stand for the solar panel</vt:lpstr>
      <vt:lpstr>10. Assemble the stand for the fan</vt:lpstr>
      <vt:lpstr>11. Try out your pedestal fan</vt:lpstr>
      <vt:lpstr>12. What did you learn?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 Alliston</cp:lastModifiedBy>
  <cp:revision>231</cp:revision>
  <dcterms:created xsi:type="dcterms:W3CDTF">2017-08-02T06:34:02Z</dcterms:created>
  <dcterms:modified xsi:type="dcterms:W3CDTF">2019-12-16T20:59:37Z</dcterms:modified>
</cp:coreProperties>
</file>