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4"/>
  </p:notesMasterIdLst>
  <p:handoutMasterIdLst>
    <p:handoutMasterId r:id="rId25"/>
  </p:handoutMasterIdLst>
  <p:sldIdLst>
    <p:sldId id="256" r:id="rId9"/>
    <p:sldId id="257" r:id="rId10"/>
    <p:sldId id="260" r:id="rId11"/>
    <p:sldId id="261" r:id="rId12"/>
    <p:sldId id="272" r:id="rId13"/>
    <p:sldId id="281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2050" y="-6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Crumble PowerPoint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8" y="3146873"/>
            <a:ext cx="2335734" cy="2951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92" y="3146873"/>
            <a:ext cx="2765448" cy="295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9" y="3146872"/>
            <a:ext cx="2326888" cy="29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7</a:t>
            </a:r>
            <a:r>
              <a:rPr lang="en-GB" altLang="en-US" dirty="0" smtClean="0">
                <a:latin typeface="Arial" charset="0"/>
                <a:cs typeface="Arial" charset="0"/>
              </a:rPr>
              <a:t>. Colour the card disc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5" y="3341629"/>
            <a:ext cx="2818954" cy="273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7" y="3407268"/>
            <a:ext cx="2891482" cy="27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8. Rotate the disc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59043" y="2983470"/>
            <a:ext cx="5141655" cy="28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Put the disc back on the pulley.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Run the motor and see what effects you get.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Try altering the speed of the motor, the direction and the time it runs for.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800" dirty="0"/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2050" name="Picture 2" descr="Scre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04" y="4919546"/>
            <a:ext cx="3626709" cy="13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62" y="3055505"/>
            <a:ext cx="2374301" cy="31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</a:t>
            </a:r>
            <a:r>
              <a:rPr lang="en-GB" altLang="en-US" dirty="0" smtClean="0">
                <a:latin typeface="Arial" charset="0"/>
                <a:cs typeface="Arial" charset="0"/>
              </a:rPr>
              <a:t>. Extension activities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768" y="3315716"/>
            <a:ext cx="5338246" cy="27068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Try out various colour mixing effects. </a:t>
            </a:r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4172880"/>
            <a:ext cx="5782962" cy="1861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44" y="3412435"/>
            <a:ext cx="1988847" cy="25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10. Disconnect the battery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51" y="3691601"/>
            <a:ext cx="2669188" cy="214385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Remember to unclip the snap battery connector to avoid draining the battery.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20" y="3110833"/>
            <a:ext cx="4456029" cy="30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1386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did you learn?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20" y="4123124"/>
            <a:ext cx="2270439" cy="87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56" y="4440077"/>
            <a:ext cx="1508835" cy="1914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7" y="3509319"/>
            <a:ext cx="2082191" cy="2555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15" y="3019023"/>
            <a:ext cx="1468952" cy="1235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15" y="4440077"/>
            <a:ext cx="1468952" cy="1914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56" y="3019023"/>
            <a:ext cx="1508835" cy="12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1386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Move on to the next module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8" y="2986236"/>
            <a:ext cx="2876491" cy="3070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2" y="2986236"/>
            <a:ext cx="2149769" cy="3070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279" y="6328360"/>
            <a:ext cx="347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Copyright © Caroline Alliston 2017 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69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6562" y="1719434"/>
            <a:ext cx="8847438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Make a coloured spinner</a:t>
            </a:r>
            <a:endParaRPr lang="en-US" altLang="en-US" sz="4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56" y="2995373"/>
            <a:ext cx="7201628" cy="32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Learning objectives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5674" y="3305090"/>
            <a:ext cx="5280283" cy="264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Design and make a structure for a particular purpose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Program your motor to change its rotational speed and direction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Experiment with mixing coloured light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01" y="3129566"/>
            <a:ext cx="2361321" cy="29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1. Work safely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83" y="3955236"/>
            <a:ext cx="20875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16" y="3632974"/>
            <a:ext cx="165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2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Collect your parts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4853" y="2786663"/>
            <a:ext cx="6830712" cy="24034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sure you have all the parts listed in your workbook. </a:t>
            </a: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5621" y="2262431"/>
            <a:ext cx="3135164" cy="53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Fit your pulley and disc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49" y="2848446"/>
            <a:ext cx="5446755" cy="24034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Push the pulley onto the motor shaft.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Push the card disc onto the pulley.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1" y="4243207"/>
            <a:ext cx="2804160" cy="1287780"/>
          </a:xfrm>
          <a:prstGeom prst="rect">
            <a:avLst/>
          </a:prstGeom>
        </p:spPr>
      </p:pic>
      <p:pic>
        <p:nvPicPr>
          <p:cNvPr id="1026" name="Picture 2" descr="di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5531" y="4113984"/>
            <a:ext cx="37147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55" y="3877580"/>
            <a:ext cx="1906974" cy="20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4. Design a stand for your motor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0927" y="2931439"/>
            <a:ext cx="2877834" cy="3531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69" y="2931439"/>
            <a:ext cx="2681737" cy="35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/>
          <a:lstStyle/>
          <a:p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5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</a:t>
            </a:r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 smtClean="0">
                <a:latin typeface="Arial" charset="0"/>
                <a:cs typeface="Arial" charset="0"/>
              </a:rPr>
              <a:t>Make this circuit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8" y="2858781"/>
            <a:ext cx="6623221" cy="37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6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Run the motor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77" y="3673826"/>
            <a:ext cx="3702914" cy="138859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2083" y="3522535"/>
            <a:ext cx="4118749" cy="251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Double click on your ‘Run motor’ program.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Run the program and check the motor shaft rotates for a few seconds and then stops.</a:t>
            </a: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1616</TotalTime>
  <Words>245</Words>
  <Application>Microsoft Office PowerPoint</Application>
  <PresentationFormat>On-screen Show (4:3)</PresentationFormat>
  <Paragraphs>47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Crumble PowerPoint 2</vt:lpstr>
      <vt:lpstr>PowerPoint Presentation</vt:lpstr>
      <vt:lpstr>Learning objectives</vt:lpstr>
      <vt:lpstr>1. Work safely</vt:lpstr>
      <vt:lpstr>2. Collect your parts</vt:lpstr>
      <vt:lpstr>3. Fit your pulley and disc</vt:lpstr>
      <vt:lpstr>PowerPoint Presentation</vt:lpstr>
      <vt:lpstr> 5. Make this circuit</vt:lpstr>
      <vt:lpstr>6. Run the motor</vt:lpstr>
      <vt:lpstr>7. Colour the card disc</vt:lpstr>
      <vt:lpstr>8. Rotate the disc</vt:lpstr>
      <vt:lpstr>9. Extension activities</vt:lpstr>
      <vt:lpstr>10. Disconnect the battery</vt:lpstr>
      <vt:lpstr>What did you learn?</vt:lpstr>
      <vt:lpstr>Move on to the next module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</cp:lastModifiedBy>
  <cp:revision>99</cp:revision>
  <dcterms:created xsi:type="dcterms:W3CDTF">2017-08-02T06:34:02Z</dcterms:created>
  <dcterms:modified xsi:type="dcterms:W3CDTF">2017-12-19T14:18:39Z</dcterms:modified>
</cp:coreProperties>
</file>