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9" userDrawn="1">
          <p15:clr>
            <a:srgbClr val="A4A3A4"/>
          </p15:clr>
        </p15:guide>
        <p15:guide id="2" pos="5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5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16" y="504"/>
      </p:cViewPr>
      <p:guideLst>
        <p:guide orient="horz" pos="1139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00199"/>
            <a:ext cx="9144000" cy="1909763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53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25413"/>
            <a:ext cx="10515600" cy="76499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9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266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90403"/>
            <a:ext cx="5181600" cy="351933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390403"/>
            <a:ext cx="5181600" cy="351933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51333A7-2CEF-D144-8741-FEDB56A90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5413"/>
            <a:ext cx="10515600" cy="76499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785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2390402"/>
            <a:ext cx="5157787" cy="536091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989689"/>
            <a:ext cx="5157787" cy="292004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390402"/>
            <a:ext cx="5183188" cy="536091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89689"/>
            <a:ext cx="5183188" cy="292004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5C78B88-F2A8-5F41-B63A-3454091DF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5413"/>
            <a:ext cx="10515600" cy="76499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216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9236484-F673-1D44-88C6-BA17721D8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5413"/>
            <a:ext cx="10515600" cy="76499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59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3901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623424"/>
            <a:ext cx="3932237" cy="1069975"/>
          </a:xfrm>
        </p:spPr>
        <p:txBody>
          <a:bodyPr anchor="b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25413"/>
            <a:ext cx="6172200" cy="4235637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51150"/>
            <a:ext cx="3932237" cy="311783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6803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623424"/>
            <a:ext cx="6172200" cy="423762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657694-687C-6C46-B7C0-DCF0F3887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623424"/>
            <a:ext cx="3932237" cy="1069975"/>
          </a:xfrm>
        </p:spPr>
        <p:txBody>
          <a:bodyPr anchor="b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2782A8B-6476-D743-996B-C23535347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51150"/>
            <a:ext cx="3932237" cy="3117837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079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09E2CA-8738-5949-83C5-36C9E154E8C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2357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571497"/>
            <a:ext cx="10515600" cy="8863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512612"/>
            <a:ext cx="10515600" cy="3331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6" t="13895" r="12797" b="17938"/>
          <a:stretch/>
        </p:blipFill>
        <p:spPr>
          <a:xfrm>
            <a:off x="11438466" y="6282267"/>
            <a:ext cx="508000" cy="406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0ADE33E-9114-9546-9B68-55487A16B89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30" y="6277903"/>
            <a:ext cx="785668" cy="4107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C5C0E4-F81F-8946-BE48-F8D568F6CB6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940" y="6170210"/>
            <a:ext cx="1261908" cy="5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8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43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154FD-140E-A04D-BDEF-D5106F117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1A31F-0156-F64B-A1DF-5755226ECD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5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52181-0831-B246-B37C-3ADB645D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1DCB0-6647-0F45-A36C-54334910F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3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Potts</dc:creator>
  <cp:lastModifiedBy>Mark Houghton</cp:lastModifiedBy>
  <cp:revision>18</cp:revision>
  <dcterms:created xsi:type="dcterms:W3CDTF">2018-11-16T08:28:36Z</dcterms:created>
  <dcterms:modified xsi:type="dcterms:W3CDTF">2019-05-20T14:01:39Z</dcterms:modified>
</cp:coreProperties>
</file>