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3.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theme/theme4.xml" ContentType="application/vnd.openxmlformats-officedocument.theme+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theme/theme5.xml" ContentType="application/vnd.openxmlformats-officedocument.theme+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6.xml" ContentType="application/vnd.openxmlformats-officedocument.them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theme/theme7.xml" ContentType="application/vnd.openxmlformats-officedocument.theme+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theme/theme8.xml" ContentType="application/vnd.openxmlformats-officedocument.theme+xml"/>
  <Override PartName="/ppt/theme/theme9.xml" ContentType="application/vnd.openxmlformats-officedocument.theme+xml"/>
  <Override PartName="/ppt/theme/theme10.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3" r:id="rId1"/>
    <p:sldMasterId id="2147483689" r:id="rId2"/>
    <p:sldMasterId id="2147483701" r:id="rId3"/>
    <p:sldMasterId id="2147483720" r:id="rId4"/>
    <p:sldMasterId id="2147483729" r:id="rId5"/>
    <p:sldMasterId id="2147483697" r:id="rId6"/>
    <p:sldMasterId id="2147483738" r:id="rId7"/>
    <p:sldMasterId id="2147483755" r:id="rId8"/>
  </p:sldMasterIdLst>
  <p:notesMasterIdLst>
    <p:notesMasterId r:id="rId29"/>
  </p:notesMasterIdLst>
  <p:handoutMasterIdLst>
    <p:handoutMasterId r:id="rId30"/>
  </p:handoutMasterIdLst>
  <p:sldIdLst>
    <p:sldId id="256" r:id="rId9"/>
    <p:sldId id="260" r:id="rId10"/>
    <p:sldId id="261" r:id="rId11"/>
    <p:sldId id="268" r:id="rId12"/>
    <p:sldId id="272" r:id="rId13"/>
    <p:sldId id="281" r:id="rId14"/>
    <p:sldId id="270" r:id="rId15"/>
    <p:sldId id="271" r:id="rId16"/>
    <p:sldId id="273" r:id="rId17"/>
    <p:sldId id="274" r:id="rId18"/>
    <p:sldId id="275" r:id="rId19"/>
    <p:sldId id="276" r:id="rId20"/>
    <p:sldId id="277" r:id="rId21"/>
    <p:sldId id="278" r:id="rId22"/>
    <p:sldId id="283" r:id="rId23"/>
    <p:sldId id="284" r:id="rId24"/>
    <p:sldId id="285" r:id="rId25"/>
    <p:sldId id="286" r:id="rId26"/>
    <p:sldId id="287" r:id="rId27"/>
    <p:sldId id="282" r:id="rId28"/>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AD9D9"/>
    <a:srgbClr val="444242"/>
    <a:srgbClr val="EECCD8"/>
    <a:srgbClr val="CEDEED"/>
    <a:srgbClr val="1574C2"/>
    <a:srgbClr val="6C6969"/>
    <a:srgbClr val="33333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3009" autoAdjust="0"/>
    <p:restoredTop sz="85411" autoAdjust="0"/>
  </p:normalViewPr>
  <p:slideViewPr>
    <p:cSldViewPr snapToGrid="0">
      <p:cViewPr varScale="1">
        <p:scale>
          <a:sx n="74" d="100"/>
          <a:sy n="74" d="100"/>
        </p:scale>
        <p:origin x="1834" y="43"/>
      </p:cViewPr>
      <p:guideLst>
        <p:guide orient="horz" pos="2160"/>
        <p:guide pos="2880"/>
      </p:guideLst>
    </p:cSldViewPr>
  </p:slideViewPr>
  <p:notesTextViewPr>
    <p:cViewPr>
      <p:scale>
        <a:sx n="1" d="1"/>
        <a:sy n="1" d="1"/>
      </p:scale>
      <p:origin x="0" y="0"/>
    </p:cViewPr>
  </p:notesTextViewPr>
  <p:notesViewPr>
    <p:cSldViewPr snapToGrid="0">
      <p:cViewPr varScale="1">
        <p:scale>
          <a:sx n="53" d="100"/>
          <a:sy n="53" d="100"/>
        </p:scale>
        <p:origin x="2648" y="52"/>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5.xml"/><Relationship Id="rId18" Type="http://schemas.openxmlformats.org/officeDocument/2006/relationships/slide" Target="slides/slide10.xml"/><Relationship Id="rId26" Type="http://schemas.openxmlformats.org/officeDocument/2006/relationships/slide" Target="slides/slide18.xml"/><Relationship Id="rId3" Type="http://schemas.openxmlformats.org/officeDocument/2006/relationships/slideMaster" Target="slideMasters/slideMaster3.xml"/><Relationship Id="rId21" Type="http://schemas.openxmlformats.org/officeDocument/2006/relationships/slide" Target="slides/slide13.xml"/><Relationship Id="rId34" Type="http://schemas.openxmlformats.org/officeDocument/2006/relationships/tableStyles" Target="tableStyles.xml"/><Relationship Id="rId7" Type="http://schemas.openxmlformats.org/officeDocument/2006/relationships/slideMaster" Target="slideMasters/slideMaster7.xml"/><Relationship Id="rId12" Type="http://schemas.openxmlformats.org/officeDocument/2006/relationships/slide" Target="slides/slide4.xml"/><Relationship Id="rId17" Type="http://schemas.openxmlformats.org/officeDocument/2006/relationships/slide" Target="slides/slide9.xml"/><Relationship Id="rId25" Type="http://schemas.openxmlformats.org/officeDocument/2006/relationships/slide" Target="slides/slide17.xml"/><Relationship Id="rId33"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8.xml"/><Relationship Id="rId20" Type="http://schemas.openxmlformats.org/officeDocument/2006/relationships/slide" Target="slides/slide12.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3.xml"/><Relationship Id="rId24" Type="http://schemas.openxmlformats.org/officeDocument/2006/relationships/slide" Target="slides/slide16.xml"/><Relationship Id="rId32" Type="http://schemas.openxmlformats.org/officeDocument/2006/relationships/viewProps" Target="viewProps.xml"/><Relationship Id="rId5" Type="http://schemas.openxmlformats.org/officeDocument/2006/relationships/slideMaster" Target="slideMasters/slideMaster5.xml"/><Relationship Id="rId15" Type="http://schemas.openxmlformats.org/officeDocument/2006/relationships/slide" Target="slides/slide7.xml"/><Relationship Id="rId23" Type="http://schemas.openxmlformats.org/officeDocument/2006/relationships/slide" Target="slides/slide15.xml"/><Relationship Id="rId28" Type="http://schemas.openxmlformats.org/officeDocument/2006/relationships/slide" Target="slides/slide20.xml"/><Relationship Id="rId10" Type="http://schemas.openxmlformats.org/officeDocument/2006/relationships/slide" Target="slides/slide2.xml"/><Relationship Id="rId19" Type="http://schemas.openxmlformats.org/officeDocument/2006/relationships/slide" Target="slides/slide11.xml"/><Relationship Id="rId31" Type="http://schemas.openxmlformats.org/officeDocument/2006/relationships/presProps" Target="presProps.xml"/><Relationship Id="rId4" Type="http://schemas.openxmlformats.org/officeDocument/2006/relationships/slideMaster" Target="slideMasters/slideMaster4.xml"/><Relationship Id="rId9" Type="http://schemas.openxmlformats.org/officeDocument/2006/relationships/slide" Target="slides/slide1.xml"/><Relationship Id="rId14" Type="http://schemas.openxmlformats.org/officeDocument/2006/relationships/slide" Target="slides/slide6.xml"/><Relationship Id="rId22" Type="http://schemas.openxmlformats.org/officeDocument/2006/relationships/slide" Target="slides/slide14.xml"/><Relationship Id="rId27" Type="http://schemas.openxmlformats.org/officeDocument/2006/relationships/slide" Target="slides/slide19.xml"/><Relationship Id="rId30" Type="http://schemas.openxmlformats.org/officeDocument/2006/relationships/handoutMaster" Target="handoutMasters/handoutMaster1.xml"/><Relationship Id="rId8" Type="http://schemas.openxmlformats.org/officeDocument/2006/relationships/slideMaster" Target="slideMasters/slideMaster8.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10.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57D1468B-6D6F-4C34-860D-7F5B473D5983}" type="datetimeFigureOut">
              <a:rPr lang="en-GB" smtClean="0"/>
              <a:t>04/12/2022</a:t>
            </a:fld>
            <a:endParaRPr lang="en-GB"/>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1E832FDC-EC34-4195-A98B-0AC118723143}" type="slidenum">
              <a:rPr lang="en-GB" smtClean="0"/>
              <a:t>‹#›</a:t>
            </a:fld>
            <a:endParaRPr lang="en-GB"/>
          </a:p>
        </p:txBody>
      </p:sp>
    </p:spTree>
    <p:extLst>
      <p:ext uri="{BB962C8B-B14F-4D97-AF65-F5344CB8AC3E}">
        <p14:creationId xmlns:p14="http://schemas.microsoft.com/office/powerpoint/2010/main" val="8283177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9.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50FE942-CB5C-45E4-AC4A-B3AA901643F1}" type="datetimeFigureOut">
              <a:rPr lang="en-GB" smtClean="0"/>
              <a:t>04/12/2022</a:t>
            </a:fld>
            <a:endParaRPr lang="en-GB"/>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4B1B247-9ABE-4E5B-BAC9-09413BD9348E}" type="slidenum">
              <a:rPr lang="en-GB" smtClean="0"/>
              <a:t>‹#›</a:t>
            </a:fld>
            <a:endParaRPr lang="en-GB"/>
          </a:p>
        </p:txBody>
      </p:sp>
    </p:spTree>
    <p:extLst>
      <p:ext uri="{BB962C8B-B14F-4D97-AF65-F5344CB8AC3E}">
        <p14:creationId xmlns:p14="http://schemas.microsoft.com/office/powerpoint/2010/main" val="34664971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fld id="{8136A47B-1C70-476C-8DD8-FFA74D2DAC96}" type="slidenum">
              <a:rPr lang="en-US" altLang="en-US" sz="1200" smtClean="0"/>
              <a:pPr/>
              <a:t>2</a:t>
            </a:fld>
            <a:endParaRPr lang="en-US" altLang="en-US" sz="1200"/>
          </a:p>
        </p:txBody>
      </p:sp>
      <p:sp>
        <p:nvSpPr>
          <p:cNvPr id="34819" name="Rectangle 2"/>
          <p:cNvSpPr>
            <a:spLocks noGrp="1" noRot="1" noChangeAspect="1" noChangeArrowheads="1" noTextEdit="1"/>
          </p:cNvSpPr>
          <p:nvPr>
            <p:ph type="sldImg"/>
          </p:nvPr>
        </p:nvSpPr>
        <p:spPr>
          <a:ln/>
        </p:spPr>
      </p:sp>
      <p:sp>
        <p:nvSpPr>
          <p:cNvPr id="3482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fld id="{9591B66C-6403-4C10-9424-4B1F92D2F3D8}" type="slidenum">
              <a:rPr lang="en-US" altLang="en-US" sz="1200" smtClean="0"/>
              <a:pPr/>
              <a:t>11</a:t>
            </a:fld>
            <a:endParaRPr lang="en-US" altLang="en-US" sz="1200"/>
          </a:p>
        </p:txBody>
      </p:sp>
      <p:sp>
        <p:nvSpPr>
          <p:cNvPr id="51203" name="Rectangle 2"/>
          <p:cNvSpPr>
            <a:spLocks noGrp="1" noRot="1" noChangeAspect="1" noChangeArrowheads="1" noTextEdit="1"/>
          </p:cNvSpPr>
          <p:nvPr>
            <p:ph type="sldImg"/>
          </p:nvPr>
        </p:nvSpPr>
        <p:spPr>
          <a:ln/>
        </p:spPr>
      </p:sp>
      <p:sp>
        <p:nvSpPr>
          <p:cNvPr id="5120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t>The cable ties should just touch the straw, not crush it onto the axle. If they are too tight cut them off and fit new ones. Make sure the ends are cut off short enough so they don’t drag on the floor.</a:t>
            </a: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2"/>
          <p:cNvSpPr>
            <a:spLocks noGrp="1" noRot="1" noChangeAspect="1" noChangeArrowheads="1" noTextEdit="1"/>
          </p:cNvSpPr>
          <p:nvPr>
            <p:ph type="sldImg"/>
          </p:nvPr>
        </p:nvSpPr>
        <p:spPr>
          <a:ln/>
        </p:spPr>
      </p:sp>
      <p:sp>
        <p:nvSpPr>
          <p:cNvPr id="5222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t>The sharpened part of the rod needs to be less than 0.5 cm long (i.e. the mark should still be visible after sharpening) or the pulley will be loose. Both wheels and pulleys need to fit tightly. Make sure the pulleys sit at right angles to the rod – if they are wonky the rubber bands tend to come off when running.</a:t>
            </a:r>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dirty="0"/>
              <a:t>If the straw becomes flattened when cutting then round it out again with the end of a pencil.</a:t>
            </a:r>
          </a:p>
          <a:p>
            <a:endParaRPr lang="en-US" altLang="en-US" dirty="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Rot="1" noChangeAspect="1" noChangeArrowheads="1" noTextEdit="1"/>
          </p:cNvSpPr>
          <p:nvPr>
            <p:ph type="sldImg"/>
          </p:nvPr>
        </p:nvSpPr>
        <p:spPr>
          <a:ln/>
        </p:spPr>
      </p:sp>
      <p:sp>
        <p:nvSpPr>
          <p:cNvPr id="5325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t>Hold the base and rotate the wheels to make sure the axles can rotate easily in the bearings. If the cable ties are too tight cut them off and fit new ones. Make sure the axles are positioned correctly.</a:t>
            </a: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2"/>
          <p:cNvSpPr>
            <a:spLocks noGrp="1" noRot="1" noChangeAspect="1" noChangeArrowheads="1" noTextEdit="1"/>
          </p:cNvSpPr>
          <p:nvPr>
            <p:ph type="sldImg"/>
          </p:nvPr>
        </p:nvSpPr>
        <p:spPr>
          <a:ln/>
        </p:spPr>
      </p:sp>
      <p:sp>
        <p:nvSpPr>
          <p:cNvPr id="5427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t>Don’t hand out the motor pulleys until they are just about to be fitted, as they can easily get lost otherwise.</a:t>
            </a:r>
          </a:p>
          <a:p>
            <a:r>
              <a:rPr lang="en-US" altLang="en-US" dirty="0"/>
              <a:t>To prevent the rubber band drive belts falling off when running: You can slide the motors forwards or backwards in their mounts a little to line up the vees of the pulleys. The rubber bands should be slightly stretched. If they are loose you can reposition the motors forward a little. The motors should be parallel to the rear axles. </a:t>
            </a: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2"/>
          <p:cNvSpPr>
            <a:spLocks noGrp="1" noRot="1" noChangeAspect="1" noChangeArrowheads="1" noTextEdit="1"/>
          </p:cNvSpPr>
          <p:nvPr>
            <p:ph type="sldImg"/>
          </p:nvPr>
        </p:nvSpPr>
        <p:spPr>
          <a:ln/>
        </p:spPr>
      </p:sp>
      <p:sp>
        <p:nvSpPr>
          <p:cNvPr id="5427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t>Tape the underside of the Crumble – that’s the side without the components on it. </a:t>
            </a:r>
          </a:p>
          <a:p>
            <a:r>
              <a:rPr lang="en-US" altLang="en-US" dirty="0"/>
              <a:t>You need a double layer of foam tape on the Crumble to allow space (height) to fit the crocodile clips. </a:t>
            </a:r>
          </a:p>
          <a:p>
            <a:r>
              <a:rPr lang="en-US" altLang="en-US" dirty="0"/>
              <a:t>Remember to remove the plastic film from the foam tape. </a:t>
            </a:r>
          </a:p>
          <a:p>
            <a:r>
              <a:rPr lang="en-US" altLang="en-US" dirty="0"/>
              <a:t>The micro-USB socket on the Crumble should face the front so you can plug in easily.</a:t>
            </a:r>
          </a:p>
        </p:txBody>
      </p:sp>
    </p:spTree>
    <p:extLst>
      <p:ext uri="{BB962C8B-B14F-4D97-AF65-F5344CB8AC3E}">
        <p14:creationId xmlns:p14="http://schemas.microsoft.com/office/powerpoint/2010/main" val="357193499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2"/>
          <p:cNvSpPr>
            <a:spLocks noGrp="1" noRot="1" noChangeAspect="1" noChangeArrowheads="1" noTextEdit="1"/>
          </p:cNvSpPr>
          <p:nvPr>
            <p:ph type="sldImg"/>
          </p:nvPr>
        </p:nvSpPr>
        <p:spPr>
          <a:ln/>
        </p:spPr>
      </p:sp>
      <p:sp>
        <p:nvSpPr>
          <p:cNvPr id="5427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t>The wires need to be positioned so the </a:t>
            </a:r>
            <a:r>
              <a:rPr lang="en-US" altLang="en-US" dirty="0" err="1"/>
              <a:t>centre</a:t>
            </a:r>
            <a:r>
              <a:rPr lang="en-US" altLang="en-US" dirty="0"/>
              <a:t> of gravity is just in front of the rear axles. You can judge this by balancing the vehicle on the side of your finger, or by pressing down on the back of the vehicle and checking it is easy to tilt.</a:t>
            </a:r>
          </a:p>
        </p:txBody>
      </p:sp>
    </p:spTree>
    <p:extLst>
      <p:ext uri="{BB962C8B-B14F-4D97-AF65-F5344CB8AC3E}">
        <p14:creationId xmlns:p14="http://schemas.microsoft.com/office/powerpoint/2010/main" val="169872688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2"/>
          <p:cNvSpPr>
            <a:spLocks noGrp="1" noRot="1" noChangeAspect="1" noChangeArrowheads="1" noTextEdit="1"/>
          </p:cNvSpPr>
          <p:nvPr>
            <p:ph type="sldImg"/>
          </p:nvPr>
        </p:nvSpPr>
        <p:spPr>
          <a:ln/>
        </p:spPr>
      </p:sp>
      <p:sp>
        <p:nvSpPr>
          <p:cNvPr id="5427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t>The language used is similar to Scratch so most pupils will already be familiar with it. Each command needs to attach to the one above it. </a:t>
            </a:r>
          </a:p>
          <a:p>
            <a:r>
              <a:rPr lang="en-US" altLang="en-US" dirty="0"/>
              <a:t>If the rubber bands come off when you run the motors then there could be several reasons </a:t>
            </a:r>
            <a:r>
              <a:rPr lang="en-US" altLang="en-US" dirty="0" err="1"/>
              <a:t>i</a:t>
            </a:r>
            <a:r>
              <a:rPr lang="en-US" altLang="en-US" dirty="0"/>
              <a:t>) the pulley vees are not in line ii) the rubber band is loose iii) the pulleys aren’t straight on the axles iv) the axles or motors aren’t at right angles to the rubber band. </a:t>
            </a:r>
          </a:p>
        </p:txBody>
      </p:sp>
    </p:spTree>
    <p:extLst>
      <p:ext uri="{BB962C8B-B14F-4D97-AF65-F5344CB8AC3E}">
        <p14:creationId xmlns:p14="http://schemas.microsoft.com/office/powerpoint/2010/main" val="371826527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2"/>
          <p:cNvSpPr>
            <a:spLocks noGrp="1" noRot="1" noChangeAspect="1" noChangeArrowheads="1" noTextEdit="1"/>
          </p:cNvSpPr>
          <p:nvPr>
            <p:ph type="sldImg"/>
          </p:nvPr>
        </p:nvSpPr>
        <p:spPr>
          <a:ln/>
        </p:spPr>
      </p:sp>
      <p:sp>
        <p:nvSpPr>
          <p:cNvPr id="5427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t>If you start the motors on more than 50% power they draw too much current and the Crumble cannot boot up. </a:t>
            </a:r>
          </a:p>
          <a:p>
            <a:r>
              <a:rPr lang="en-US" altLang="en-US" dirty="0"/>
              <a:t>The Crumble draws current even when not being used, so you must remember to switch off the battery to avoid draining it.</a:t>
            </a:r>
          </a:p>
        </p:txBody>
      </p:sp>
    </p:spTree>
    <p:extLst>
      <p:ext uri="{BB962C8B-B14F-4D97-AF65-F5344CB8AC3E}">
        <p14:creationId xmlns:p14="http://schemas.microsoft.com/office/powerpoint/2010/main" val="91085771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2"/>
          <p:cNvSpPr>
            <a:spLocks noGrp="1" noRot="1" noChangeAspect="1" noChangeArrowheads="1" noTextEdit="1"/>
          </p:cNvSpPr>
          <p:nvPr>
            <p:ph type="sldImg"/>
          </p:nvPr>
        </p:nvSpPr>
        <p:spPr>
          <a:ln/>
        </p:spPr>
      </p:sp>
      <p:sp>
        <p:nvSpPr>
          <p:cNvPr id="5427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t>You can reverse the motor direction by either programming it to go the other way or by swapping over the crocodile clips. </a:t>
            </a:r>
          </a:p>
          <a:p>
            <a:r>
              <a:rPr lang="en-US" altLang="en-US" dirty="0"/>
              <a:t>If there is high friction between the axles and bearings it slows the vehicle down. </a:t>
            </a:r>
          </a:p>
          <a:p>
            <a:r>
              <a:rPr lang="en-US" altLang="en-US" dirty="0"/>
              <a:t>You need high friction between the drive belts and pulleys because otherwise they can slip, so the motion of the motor is not transmitted to the pulley. </a:t>
            </a:r>
          </a:p>
          <a:p>
            <a:r>
              <a:rPr lang="en-US" altLang="en-US" dirty="0"/>
              <a:t>Similarly the pulley and wheel need to be a tight fit on the axle or they can slip. </a:t>
            </a:r>
          </a:p>
        </p:txBody>
      </p:sp>
    </p:spTree>
    <p:extLst>
      <p:ext uri="{BB962C8B-B14F-4D97-AF65-F5344CB8AC3E}">
        <p14:creationId xmlns:p14="http://schemas.microsoft.com/office/powerpoint/2010/main" val="44672747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2"/>
          <p:cNvSpPr>
            <a:spLocks noGrp="1" noRot="1" noChangeAspect="1" noChangeArrowheads="1" noTextEdit="1"/>
          </p:cNvSpPr>
          <p:nvPr>
            <p:ph type="sldImg"/>
          </p:nvPr>
        </p:nvSpPr>
        <p:spPr>
          <a:ln/>
        </p:spPr>
      </p:sp>
      <p:sp>
        <p:nvSpPr>
          <p:cNvPr id="5427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t>See the Crumble vehicle extension activities PowerPoint</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fld id="{486D20C3-45AF-4C84-8CE0-272D9D1D7D80}" type="slidenum">
              <a:rPr lang="en-US" altLang="en-US" sz="1200" smtClean="0"/>
              <a:pPr/>
              <a:t>3</a:t>
            </a:fld>
            <a:endParaRPr lang="en-US" altLang="en-US" sz="1200"/>
          </a:p>
        </p:txBody>
      </p:sp>
      <p:sp>
        <p:nvSpPr>
          <p:cNvPr id="35843" name="Rectangle 2"/>
          <p:cNvSpPr>
            <a:spLocks noGrp="1" noRot="1" noChangeAspect="1" noChangeArrowheads="1" noTextEdit="1"/>
          </p:cNvSpPr>
          <p:nvPr>
            <p:ph type="sldImg"/>
          </p:nvPr>
        </p:nvSpPr>
        <p:spPr>
          <a:ln/>
        </p:spPr>
      </p:sp>
      <p:sp>
        <p:nvSpPr>
          <p:cNvPr id="3584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t>Pupils sometimes cable tie their fingers which could cut off the blood supply. You need to cut off the cable tie.</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fld id="{861B91A3-9E6E-4F3A-9AB5-798FEBEE3B50}" type="slidenum">
              <a:rPr lang="en-US" altLang="en-US" sz="1200" smtClean="0"/>
              <a:pPr/>
              <a:t>4</a:t>
            </a:fld>
            <a:endParaRPr lang="en-US" altLang="en-US" sz="1200"/>
          </a:p>
        </p:txBody>
      </p:sp>
      <p:sp>
        <p:nvSpPr>
          <p:cNvPr id="44035" name="Rectangle 2"/>
          <p:cNvSpPr>
            <a:spLocks noGrp="1" noRot="1" noChangeAspect="1" noChangeArrowheads="1" noTextEdit="1"/>
          </p:cNvSpPr>
          <p:nvPr>
            <p:ph type="sldImg"/>
          </p:nvPr>
        </p:nvSpPr>
        <p:spPr>
          <a:ln/>
        </p:spPr>
      </p:sp>
      <p:sp>
        <p:nvSpPr>
          <p:cNvPr id="4403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t>You should place the Crumble on the worksheet to avoid placing it on a conductive surface (in case you short circuit and damage it).</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fld id="{8A36682E-E885-4199-BDCF-7A9F47006AA8}" type="slidenum">
              <a:rPr lang="en-US" altLang="en-US" sz="1200" smtClean="0"/>
              <a:pPr/>
              <a:t>5</a:t>
            </a:fld>
            <a:endParaRPr lang="en-US" altLang="en-US" sz="1200"/>
          </a:p>
        </p:txBody>
      </p:sp>
      <p:sp>
        <p:nvSpPr>
          <p:cNvPr id="49155" name="Rectangle 2"/>
          <p:cNvSpPr>
            <a:spLocks noGrp="1" noRot="1" noChangeAspect="1" noChangeArrowheads="1" noTextEdit="1"/>
          </p:cNvSpPr>
          <p:nvPr>
            <p:ph type="sldImg"/>
          </p:nvPr>
        </p:nvSpPr>
        <p:spPr>
          <a:ln/>
        </p:spPr>
      </p:sp>
      <p:sp>
        <p:nvSpPr>
          <p:cNvPr id="4915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t>Push the motors into the mounts in the direction shown by the red arrows. If you push them in from above you can snap the motor mounts.</a:t>
            </a: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fld id="{8A36682E-E885-4199-BDCF-7A9F47006AA8}" type="slidenum">
              <a:rPr lang="en-US" altLang="en-US" sz="1200" smtClean="0"/>
              <a:pPr/>
              <a:t>6</a:t>
            </a:fld>
            <a:endParaRPr lang="en-US" altLang="en-US" sz="1200"/>
          </a:p>
        </p:txBody>
      </p:sp>
      <p:sp>
        <p:nvSpPr>
          <p:cNvPr id="49155" name="Rectangle 2"/>
          <p:cNvSpPr>
            <a:spLocks noGrp="1" noRot="1" noChangeAspect="1" noChangeArrowheads="1" noTextEdit="1"/>
          </p:cNvSpPr>
          <p:nvPr>
            <p:ph type="sldImg"/>
          </p:nvPr>
        </p:nvSpPr>
        <p:spPr>
          <a:ln/>
        </p:spPr>
      </p:sp>
      <p:sp>
        <p:nvSpPr>
          <p:cNvPr id="4915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t>Make sure the battery box is connected to the ‘Power in’ terminals before fitting the cells. If it is connected to any of terminals A to D you can damage the Crumble. Pupils have a labelled diagram of the Crumble on their worksheet for reference. Check the battery is connected the right way round, i.e. the positive terminal of the battery is connected to the positive ‘Power in’ terminal on the Crumble.</a:t>
            </a: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2"/>
          <p:cNvSpPr>
            <a:spLocks noGrp="1" noRot="1" noChangeAspect="1" noChangeArrowheads="1" noTextEdit="1"/>
          </p:cNvSpPr>
          <p:nvPr>
            <p:ph type="sldImg"/>
          </p:nvPr>
        </p:nvSpPr>
        <p:spPr>
          <a:ln/>
        </p:spPr>
      </p:sp>
      <p:sp>
        <p:nvSpPr>
          <p:cNvPr id="4710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t>If the classroom is noisy you may not be able to hear the motors rotating, but you can feel the motor shafts rotating with your finger.</a:t>
            </a: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fld id="{8041C6BF-49C4-44AA-BA93-8B8A3E40A05E}" type="slidenum">
              <a:rPr lang="en-US" altLang="en-US" sz="1200" smtClean="0"/>
              <a:pPr/>
              <a:t>8</a:t>
            </a:fld>
            <a:endParaRPr lang="en-US" altLang="en-US" sz="1200"/>
          </a:p>
        </p:txBody>
      </p:sp>
      <p:sp>
        <p:nvSpPr>
          <p:cNvPr id="48131" name="Rectangle 2"/>
          <p:cNvSpPr>
            <a:spLocks noGrp="1" noRot="1" noChangeAspect="1" noChangeArrowheads="1" noTextEdit="1"/>
          </p:cNvSpPr>
          <p:nvPr>
            <p:ph type="sldImg"/>
          </p:nvPr>
        </p:nvSpPr>
        <p:spPr>
          <a:ln/>
        </p:spPr>
      </p:sp>
      <p:sp>
        <p:nvSpPr>
          <p:cNvPr id="4813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t>It is best to mark the lines with marker pen, because felt tip can smudge.  </a:t>
            </a: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fld id="{A40C7F29-91B0-43A5-B1CE-79EDA5284F8C}" type="slidenum">
              <a:rPr lang="en-US" altLang="en-US" sz="1200" smtClean="0"/>
              <a:pPr/>
              <a:t>9</a:t>
            </a:fld>
            <a:endParaRPr lang="en-US" altLang="en-US" sz="1200"/>
          </a:p>
        </p:txBody>
      </p:sp>
      <p:sp>
        <p:nvSpPr>
          <p:cNvPr id="50179" name="Rectangle 2"/>
          <p:cNvSpPr>
            <a:spLocks noGrp="1" noRot="1" noChangeAspect="1" noChangeArrowheads="1" noTextEdit="1"/>
          </p:cNvSpPr>
          <p:nvPr>
            <p:ph type="sldImg"/>
          </p:nvPr>
        </p:nvSpPr>
        <p:spPr>
          <a:ln/>
        </p:spPr>
      </p:sp>
      <p:sp>
        <p:nvSpPr>
          <p:cNvPr id="5018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t>Don’t squash the straw down onto the foam tape – it needs to be cylindrical.</a:t>
            </a:r>
          </a:p>
          <a:p>
            <a:r>
              <a:rPr lang="en-US" altLang="en-US" dirty="0"/>
              <a:t>If the straw becomes flattened when cutting then round it out again with the end of a pencil.</a:t>
            </a: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2"/>
          <p:cNvSpPr>
            <a:spLocks noGrp="1" noRot="1" noChangeAspect="1" noChangeArrowheads="1" noTextEdit="1"/>
          </p:cNvSpPr>
          <p:nvPr>
            <p:ph type="sldImg"/>
          </p:nvPr>
        </p:nvSpPr>
        <p:spPr>
          <a:ln/>
        </p:spPr>
      </p:sp>
      <p:sp>
        <p:nvSpPr>
          <p:cNvPr id="5222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t>If the wheels are too tight to fit you can sand the rod down a little. If they are too loose you can glue them on, but don’t get glue in the bearing.</a:t>
            </a: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4.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4.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4.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4.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4.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4.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4.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4.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5.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5.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5.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5.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5.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5.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5.xml"/></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5.xml"/></Relationships>
</file>

<file path=ppt/slideLayouts/_rels/slideLayout39.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6.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6.xml"/></Relationships>
</file>

<file path=ppt/slideLayouts/_rels/slideLayout41.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6.xml"/></Relationships>
</file>

<file path=ppt/slideLayouts/_rels/slideLayout42.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6.xml"/></Relationships>
</file>

<file path=ppt/slideLayouts/_rels/slideLayout43.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6.xml"/></Relationships>
</file>

<file path=ppt/slideLayouts/_rels/slideLayout44.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6.xml"/></Relationships>
</file>

<file path=ppt/slideLayouts/_rels/slideLayout45.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7.xml"/></Relationships>
</file>

<file path=ppt/slideLayouts/_rels/slideLayout46.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7.xml"/></Relationships>
</file>

<file path=ppt/slideLayouts/_rels/slideLayout47.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7.xml"/></Relationships>
</file>

<file path=ppt/slideLayouts/_rels/slideLayout48.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7.xml"/></Relationships>
</file>

<file path=ppt/slideLayouts/_rels/slideLayout49.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7.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7.xml"/></Relationships>
</file>

<file path=ppt/slideLayouts/_rels/slideLayout51.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7.xml"/></Relationships>
</file>

<file path=ppt/slideLayouts/_rels/slideLayout52.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7.xml"/></Relationships>
</file>

<file path=ppt/slideLayouts/_rels/slideLayout53.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8.xml"/></Relationships>
</file>

<file path=ppt/slideLayouts/_rels/slideLayout54.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8.xml"/></Relationships>
</file>

<file path=ppt/slideLayouts/_rels/slideLayout55.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8.xml"/></Relationships>
</file>

<file path=ppt/slideLayouts/_rels/slideLayout56.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8.xml"/></Relationships>
</file>

<file path=ppt/slideLayouts/_rels/slideLayout57.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8.xml"/></Relationships>
</file>

<file path=ppt/slideLayouts/_rels/slideLayout58.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8.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Without additional bar">
    <p:spTree>
      <p:nvGrpSpPr>
        <p:cNvPr id="1" name=""/>
        <p:cNvGrpSpPr/>
        <p:nvPr/>
      </p:nvGrpSpPr>
      <p:grpSpPr>
        <a:xfrm>
          <a:off x="0" y="0"/>
          <a:ext cx="0" cy="0"/>
          <a:chOff x="0" y="0"/>
          <a:chExt cx="0" cy="0"/>
        </a:xfrm>
      </p:grpSpPr>
      <p:sp>
        <p:nvSpPr>
          <p:cNvPr id="3" name="Picture Placeholder 3"/>
          <p:cNvSpPr>
            <a:spLocks noGrp="1"/>
          </p:cNvSpPr>
          <p:nvPr>
            <p:ph type="pic" sz="quarter" idx="11" hasCustomPrompt="1"/>
          </p:nvPr>
        </p:nvSpPr>
        <p:spPr>
          <a:xfrm>
            <a:off x="0" y="2564905"/>
            <a:ext cx="9144000" cy="4293096"/>
          </a:xfrm>
          <a:prstGeom prst="rect">
            <a:avLst/>
          </a:prstGeom>
        </p:spPr>
        <p:txBody>
          <a:bodyPr anchor="ctr"/>
          <a:lstStyle>
            <a:lvl1pPr marL="0" indent="0" algn="ctr">
              <a:buNone/>
              <a:defRPr baseline="0"/>
            </a:lvl1pPr>
          </a:lstStyle>
          <a:p>
            <a:r>
              <a:rPr lang="en-US" dirty="0"/>
              <a:t>Insert picture</a:t>
            </a:r>
            <a:endParaRPr lang="en-GB" dirty="0"/>
          </a:p>
        </p:txBody>
      </p:sp>
      <p:sp>
        <p:nvSpPr>
          <p:cNvPr id="2" name="Title 1"/>
          <p:cNvSpPr>
            <a:spLocks noGrp="1"/>
          </p:cNvSpPr>
          <p:nvPr>
            <p:ph type="title" hasCustomPrompt="1"/>
          </p:nvPr>
        </p:nvSpPr>
        <p:spPr/>
        <p:txBody>
          <a:bodyPr/>
          <a:lstStyle>
            <a:lvl1pPr>
              <a:defRPr/>
            </a:lvl1pPr>
          </a:lstStyle>
          <a:p>
            <a:r>
              <a:rPr lang="en-US" dirty="0"/>
              <a:t>Click to add text here</a:t>
            </a:r>
            <a:endParaRPr lang="en-GB" dirty="0"/>
          </a:p>
        </p:txBody>
      </p:sp>
    </p:spTree>
    <p:extLst>
      <p:ext uri="{BB962C8B-B14F-4D97-AF65-F5344CB8AC3E}">
        <p14:creationId xmlns:p14="http://schemas.microsoft.com/office/powerpoint/2010/main" val="54036100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TS leaf green">
    <p:spTree>
      <p:nvGrpSpPr>
        <p:cNvPr id="1" name=""/>
        <p:cNvGrpSpPr/>
        <p:nvPr/>
      </p:nvGrpSpPr>
      <p:grpSpPr>
        <a:xfrm>
          <a:off x="0" y="0"/>
          <a:ext cx="0" cy="0"/>
          <a:chOff x="0" y="0"/>
          <a:chExt cx="0" cy="0"/>
        </a:xfrm>
      </p:grpSpPr>
      <p:sp>
        <p:nvSpPr>
          <p:cNvPr id="4" name="Rectangle 3"/>
          <p:cNvSpPr/>
          <p:nvPr userDrawn="1"/>
        </p:nvSpPr>
        <p:spPr>
          <a:xfrm>
            <a:off x="0" y="381000"/>
            <a:ext cx="9144000" cy="990600"/>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4000" dirty="0"/>
          </a:p>
        </p:txBody>
      </p:sp>
      <p:sp>
        <p:nvSpPr>
          <p:cNvPr id="5" name="Rectangle 4"/>
          <p:cNvSpPr/>
          <p:nvPr userDrawn="1"/>
        </p:nvSpPr>
        <p:spPr>
          <a:xfrm>
            <a:off x="0" y="1371600"/>
            <a:ext cx="9144000" cy="304800"/>
          </a:xfrm>
          <a:prstGeom prst="rect">
            <a:avLst/>
          </a:prstGeom>
          <a:solidFill>
            <a:schemeClr val="accent3">
              <a:alpha val="2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4000" dirty="0"/>
          </a:p>
        </p:txBody>
      </p:sp>
      <p:sp>
        <p:nvSpPr>
          <p:cNvPr id="2" name="Title 1"/>
          <p:cNvSpPr>
            <a:spLocks noGrp="1"/>
          </p:cNvSpPr>
          <p:nvPr>
            <p:ph type="title" hasCustomPrompt="1"/>
          </p:nvPr>
        </p:nvSpPr>
        <p:spPr/>
        <p:txBody>
          <a:bodyPr/>
          <a:lstStyle/>
          <a:p>
            <a:r>
              <a:rPr lang="en-US" dirty="0"/>
              <a:t>Click to add title</a:t>
            </a:r>
            <a:endParaRPr lang="en-GB" dirty="0"/>
          </a:p>
        </p:txBody>
      </p:sp>
      <p:pic>
        <p:nvPicPr>
          <p:cNvPr id="6" name="Picture 5" descr="TTS logo mono wh 210714.eps"/>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7951694" y="612015"/>
            <a:ext cx="965200" cy="506390"/>
          </a:xfrm>
          <a:prstGeom prst="rect">
            <a:avLst/>
          </a:prstGeom>
        </p:spPr>
      </p:pic>
    </p:spTree>
    <p:extLst>
      <p:ext uri="{BB962C8B-B14F-4D97-AF65-F5344CB8AC3E}">
        <p14:creationId xmlns:p14="http://schemas.microsoft.com/office/powerpoint/2010/main" val="308688851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TS lilac">
    <p:spTree>
      <p:nvGrpSpPr>
        <p:cNvPr id="1" name=""/>
        <p:cNvGrpSpPr/>
        <p:nvPr/>
      </p:nvGrpSpPr>
      <p:grpSpPr>
        <a:xfrm>
          <a:off x="0" y="0"/>
          <a:ext cx="0" cy="0"/>
          <a:chOff x="0" y="0"/>
          <a:chExt cx="0" cy="0"/>
        </a:xfrm>
      </p:grpSpPr>
      <p:sp>
        <p:nvSpPr>
          <p:cNvPr id="4" name="Rectangle 3"/>
          <p:cNvSpPr/>
          <p:nvPr userDrawn="1"/>
        </p:nvSpPr>
        <p:spPr>
          <a:xfrm>
            <a:off x="0" y="381000"/>
            <a:ext cx="9144000" cy="990600"/>
          </a:xfrm>
          <a:prstGeom prst="rect">
            <a:avLst/>
          </a:prstGeom>
          <a:solidFill>
            <a:schemeClr val="accent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4000" dirty="0"/>
          </a:p>
        </p:txBody>
      </p:sp>
      <p:sp>
        <p:nvSpPr>
          <p:cNvPr id="5" name="Rectangle 4"/>
          <p:cNvSpPr/>
          <p:nvPr userDrawn="1"/>
        </p:nvSpPr>
        <p:spPr>
          <a:xfrm>
            <a:off x="0" y="1371600"/>
            <a:ext cx="9144000" cy="304800"/>
          </a:xfrm>
          <a:prstGeom prst="rect">
            <a:avLst/>
          </a:prstGeom>
          <a:solidFill>
            <a:schemeClr val="accent5">
              <a:alpha val="2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4000" dirty="0"/>
          </a:p>
        </p:txBody>
      </p:sp>
      <p:sp>
        <p:nvSpPr>
          <p:cNvPr id="2" name="Title 1"/>
          <p:cNvSpPr>
            <a:spLocks noGrp="1"/>
          </p:cNvSpPr>
          <p:nvPr>
            <p:ph type="title" hasCustomPrompt="1"/>
          </p:nvPr>
        </p:nvSpPr>
        <p:spPr/>
        <p:txBody>
          <a:bodyPr/>
          <a:lstStyle/>
          <a:p>
            <a:r>
              <a:rPr lang="en-US" dirty="0"/>
              <a:t>Click to add title</a:t>
            </a:r>
            <a:endParaRPr lang="en-GB" dirty="0"/>
          </a:p>
        </p:txBody>
      </p:sp>
      <p:pic>
        <p:nvPicPr>
          <p:cNvPr id="6" name="Picture 5" descr="TTS logo mono wh 210714.eps"/>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7951694" y="612015"/>
            <a:ext cx="965200" cy="506390"/>
          </a:xfrm>
          <a:prstGeom prst="rect">
            <a:avLst/>
          </a:prstGeom>
        </p:spPr>
      </p:pic>
    </p:spTree>
    <p:extLst>
      <p:ext uri="{BB962C8B-B14F-4D97-AF65-F5344CB8AC3E}">
        <p14:creationId xmlns:p14="http://schemas.microsoft.com/office/powerpoint/2010/main" val="228680030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TS Indigo">
    <p:spTree>
      <p:nvGrpSpPr>
        <p:cNvPr id="1" name=""/>
        <p:cNvGrpSpPr/>
        <p:nvPr/>
      </p:nvGrpSpPr>
      <p:grpSpPr>
        <a:xfrm>
          <a:off x="0" y="0"/>
          <a:ext cx="0" cy="0"/>
          <a:chOff x="0" y="0"/>
          <a:chExt cx="0" cy="0"/>
        </a:xfrm>
      </p:grpSpPr>
      <p:sp>
        <p:nvSpPr>
          <p:cNvPr id="4" name="Rectangle 3"/>
          <p:cNvSpPr/>
          <p:nvPr userDrawn="1"/>
        </p:nvSpPr>
        <p:spPr>
          <a:xfrm>
            <a:off x="0" y="381000"/>
            <a:ext cx="9144000" cy="990600"/>
          </a:xfrm>
          <a:prstGeom prst="rect">
            <a:avLst/>
          </a:prstGeom>
          <a:solidFill>
            <a:schemeClr val="accent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4000" dirty="0"/>
          </a:p>
        </p:txBody>
      </p:sp>
      <p:sp>
        <p:nvSpPr>
          <p:cNvPr id="5" name="Rectangle 4"/>
          <p:cNvSpPr/>
          <p:nvPr userDrawn="1"/>
        </p:nvSpPr>
        <p:spPr>
          <a:xfrm>
            <a:off x="0" y="1371600"/>
            <a:ext cx="9144000" cy="304800"/>
          </a:xfrm>
          <a:prstGeom prst="rect">
            <a:avLst/>
          </a:prstGeom>
          <a:solidFill>
            <a:schemeClr val="accent6">
              <a:alpha val="2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4000" dirty="0"/>
          </a:p>
        </p:txBody>
      </p:sp>
      <p:sp>
        <p:nvSpPr>
          <p:cNvPr id="2" name="Title 1"/>
          <p:cNvSpPr>
            <a:spLocks noGrp="1"/>
          </p:cNvSpPr>
          <p:nvPr>
            <p:ph type="title" hasCustomPrompt="1"/>
          </p:nvPr>
        </p:nvSpPr>
        <p:spPr/>
        <p:txBody>
          <a:bodyPr/>
          <a:lstStyle/>
          <a:p>
            <a:r>
              <a:rPr lang="en-US" dirty="0"/>
              <a:t>Click to add title</a:t>
            </a:r>
            <a:endParaRPr lang="en-GB" dirty="0"/>
          </a:p>
        </p:txBody>
      </p:sp>
      <p:pic>
        <p:nvPicPr>
          <p:cNvPr id="6" name="Picture 5" descr="TTS logo mono wh 210714.eps"/>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7951694" y="612015"/>
            <a:ext cx="965200" cy="506390"/>
          </a:xfrm>
          <a:prstGeom prst="rect">
            <a:avLst/>
          </a:prstGeom>
        </p:spPr>
      </p:pic>
    </p:spTree>
    <p:extLst>
      <p:ext uri="{BB962C8B-B14F-4D97-AF65-F5344CB8AC3E}">
        <p14:creationId xmlns:p14="http://schemas.microsoft.com/office/powerpoint/2010/main" val="383913655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TS raspberry">
    <p:spTree>
      <p:nvGrpSpPr>
        <p:cNvPr id="1" name=""/>
        <p:cNvGrpSpPr/>
        <p:nvPr/>
      </p:nvGrpSpPr>
      <p:grpSpPr>
        <a:xfrm>
          <a:off x="0" y="0"/>
          <a:ext cx="0" cy="0"/>
          <a:chOff x="0" y="0"/>
          <a:chExt cx="0" cy="0"/>
        </a:xfrm>
      </p:grpSpPr>
      <p:sp>
        <p:nvSpPr>
          <p:cNvPr id="4" name="Rectangle 3"/>
          <p:cNvSpPr/>
          <p:nvPr userDrawn="1"/>
        </p:nvSpPr>
        <p:spPr>
          <a:xfrm>
            <a:off x="0" y="381000"/>
            <a:ext cx="9144000" cy="99060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4000" dirty="0"/>
          </a:p>
        </p:txBody>
      </p:sp>
      <p:sp>
        <p:nvSpPr>
          <p:cNvPr id="5" name="Rectangle 4"/>
          <p:cNvSpPr/>
          <p:nvPr userDrawn="1"/>
        </p:nvSpPr>
        <p:spPr>
          <a:xfrm>
            <a:off x="0" y="1371600"/>
            <a:ext cx="9144000" cy="304800"/>
          </a:xfrm>
          <a:prstGeom prst="rect">
            <a:avLst/>
          </a:pr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4000" dirty="0"/>
          </a:p>
        </p:txBody>
      </p:sp>
      <p:sp>
        <p:nvSpPr>
          <p:cNvPr id="2" name="Title 1"/>
          <p:cNvSpPr>
            <a:spLocks noGrp="1"/>
          </p:cNvSpPr>
          <p:nvPr>
            <p:ph type="title" hasCustomPrompt="1"/>
          </p:nvPr>
        </p:nvSpPr>
        <p:spPr/>
        <p:txBody>
          <a:bodyPr/>
          <a:lstStyle/>
          <a:p>
            <a:r>
              <a:rPr lang="en-US" dirty="0"/>
              <a:t>Click to add title</a:t>
            </a:r>
            <a:endParaRPr lang="en-GB" dirty="0"/>
          </a:p>
        </p:txBody>
      </p:sp>
      <p:pic>
        <p:nvPicPr>
          <p:cNvPr id="6" name="Picture 5" descr="TTS logo mono wh 210714.eps"/>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7951694" y="612015"/>
            <a:ext cx="965200" cy="506390"/>
          </a:xfrm>
          <a:prstGeom prst="rect">
            <a:avLst/>
          </a:prstGeom>
        </p:spPr>
      </p:pic>
    </p:spTree>
    <p:extLst>
      <p:ext uri="{BB962C8B-B14F-4D97-AF65-F5344CB8AC3E}">
        <p14:creationId xmlns:p14="http://schemas.microsoft.com/office/powerpoint/2010/main" val="284012192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TS dark grey">
    <p:spTree>
      <p:nvGrpSpPr>
        <p:cNvPr id="1" name=""/>
        <p:cNvGrpSpPr/>
        <p:nvPr/>
      </p:nvGrpSpPr>
      <p:grpSpPr>
        <a:xfrm>
          <a:off x="0" y="0"/>
          <a:ext cx="0" cy="0"/>
          <a:chOff x="0" y="0"/>
          <a:chExt cx="0" cy="0"/>
        </a:xfrm>
      </p:grpSpPr>
      <p:sp>
        <p:nvSpPr>
          <p:cNvPr id="4" name="Rectangle 3"/>
          <p:cNvSpPr/>
          <p:nvPr userDrawn="1"/>
        </p:nvSpPr>
        <p:spPr>
          <a:xfrm>
            <a:off x="0" y="381000"/>
            <a:ext cx="9144000" cy="990600"/>
          </a:xfrm>
          <a:prstGeom prst="rect">
            <a:avLst/>
          </a:prstGeom>
          <a:solidFill>
            <a:srgbClr val="44424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4000" dirty="0"/>
          </a:p>
        </p:txBody>
      </p:sp>
      <p:sp>
        <p:nvSpPr>
          <p:cNvPr id="5" name="Rectangle 4"/>
          <p:cNvSpPr/>
          <p:nvPr userDrawn="1"/>
        </p:nvSpPr>
        <p:spPr>
          <a:xfrm>
            <a:off x="0" y="1371600"/>
            <a:ext cx="9144000" cy="304800"/>
          </a:xfrm>
          <a:prstGeom prst="rect">
            <a:avLst/>
          </a:prstGeom>
          <a:solidFill>
            <a:srgbClr val="6C6969">
              <a:alpha val="20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4000" dirty="0"/>
          </a:p>
        </p:txBody>
      </p:sp>
      <p:sp>
        <p:nvSpPr>
          <p:cNvPr id="2" name="Title 1"/>
          <p:cNvSpPr>
            <a:spLocks noGrp="1"/>
          </p:cNvSpPr>
          <p:nvPr>
            <p:ph type="title" hasCustomPrompt="1"/>
          </p:nvPr>
        </p:nvSpPr>
        <p:spPr/>
        <p:txBody>
          <a:bodyPr/>
          <a:lstStyle/>
          <a:p>
            <a:r>
              <a:rPr lang="en-US" dirty="0"/>
              <a:t>Click to add title</a:t>
            </a:r>
            <a:endParaRPr lang="en-GB" dirty="0"/>
          </a:p>
        </p:txBody>
      </p:sp>
      <p:pic>
        <p:nvPicPr>
          <p:cNvPr id="6" name="Picture 5" descr="TTS logo mono wh 210714.eps"/>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7951694" y="612015"/>
            <a:ext cx="965200" cy="506390"/>
          </a:xfrm>
          <a:prstGeom prst="rect">
            <a:avLst/>
          </a:prstGeom>
        </p:spPr>
      </p:pic>
    </p:spTree>
    <p:extLst>
      <p:ext uri="{BB962C8B-B14F-4D97-AF65-F5344CB8AC3E}">
        <p14:creationId xmlns:p14="http://schemas.microsoft.com/office/powerpoint/2010/main" val="131148657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TS aqua">
    <p:spTree>
      <p:nvGrpSpPr>
        <p:cNvPr id="1" name=""/>
        <p:cNvGrpSpPr/>
        <p:nvPr/>
      </p:nvGrpSpPr>
      <p:grpSpPr>
        <a:xfrm>
          <a:off x="0" y="0"/>
          <a:ext cx="0" cy="0"/>
          <a:chOff x="0" y="0"/>
          <a:chExt cx="0" cy="0"/>
        </a:xfrm>
      </p:grpSpPr>
      <p:sp>
        <p:nvSpPr>
          <p:cNvPr id="10" name="Rectangle 9"/>
          <p:cNvSpPr/>
          <p:nvPr userDrawn="1"/>
        </p:nvSpPr>
        <p:spPr>
          <a:xfrm>
            <a:off x="0" y="381000"/>
            <a:ext cx="9144000" cy="990600"/>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4000" dirty="0"/>
          </a:p>
        </p:txBody>
      </p:sp>
      <p:sp>
        <p:nvSpPr>
          <p:cNvPr id="2" name="Title 1"/>
          <p:cNvSpPr>
            <a:spLocks noGrp="1"/>
          </p:cNvSpPr>
          <p:nvPr>
            <p:ph type="title" hasCustomPrompt="1"/>
          </p:nvPr>
        </p:nvSpPr>
        <p:spPr/>
        <p:txBody>
          <a:bodyPr/>
          <a:lstStyle>
            <a:lvl1pPr>
              <a:defRPr/>
            </a:lvl1pPr>
          </a:lstStyle>
          <a:p>
            <a:r>
              <a:rPr lang="en-US" dirty="0"/>
              <a:t>Click to add title</a:t>
            </a:r>
            <a:endParaRPr lang="en-GB" dirty="0"/>
          </a:p>
        </p:txBody>
      </p:sp>
      <p:pic>
        <p:nvPicPr>
          <p:cNvPr id="6" name="Picture 5" descr="TTS logo mono wh 210714.eps"/>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7951694" y="612015"/>
            <a:ext cx="965200" cy="506390"/>
          </a:xfrm>
          <a:prstGeom prst="rect">
            <a:avLst/>
          </a:prstGeom>
        </p:spPr>
      </p:pic>
      <p:sp>
        <p:nvSpPr>
          <p:cNvPr id="5" name="Text Placeholder 4"/>
          <p:cNvSpPr>
            <a:spLocks noGrp="1"/>
          </p:cNvSpPr>
          <p:nvPr>
            <p:ph type="body" sz="quarter" idx="10" hasCustomPrompt="1"/>
          </p:nvPr>
        </p:nvSpPr>
        <p:spPr>
          <a:xfrm>
            <a:off x="1" y="1376284"/>
            <a:ext cx="9144000" cy="566816"/>
          </a:xfrm>
          <a:prstGeom prst="rect">
            <a:avLst/>
          </a:prstGeom>
          <a:solidFill>
            <a:schemeClr val="accent2">
              <a:lumMod val="20000"/>
              <a:lumOff val="80000"/>
            </a:schemeClr>
          </a:solidFill>
        </p:spPr>
        <p:txBody>
          <a:bodyPr anchor="ctr">
            <a:normAutofit/>
          </a:bodyPr>
          <a:lstStyle>
            <a:lvl1pPr marL="266700" indent="0">
              <a:buNone/>
              <a:defRPr sz="2200" baseline="0">
                <a:solidFill>
                  <a:srgbClr val="444242"/>
                </a:solidFill>
              </a:defRPr>
            </a:lvl1pPr>
            <a:lvl2pPr marL="180975" indent="0">
              <a:buNone/>
              <a:defRPr sz="2200">
                <a:solidFill>
                  <a:schemeClr val="tx1">
                    <a:lumMod val="65000"/>
                    <a:lumOff val="35000"/>
                  </a:schemeClr>
                </a:solidFill>
              </a:defRPr>
            </a:lvl2pPr>
            <a:lvl3pPr marL="914400" indent="0">
              <a:buNone/>
              <a:defRPr sz="2200">
                <a:solidFill>
                  <a:schemeClr val="tx1">
                    <a:lumMod val="65000"/>
                    <a:lumOff val="35000"/>
                  </a:schemeClr>
                </a:solidFill>
              </a:defRPr>
            </a:lvl3pPr>
            <a:lvl4pPr marL="1371600" indent="0">
              <a:buNone/>
              <a:defRPr sz="2200">
                <a:solidFill>
                  <a:schemeClr val="tx1">
                    <a:lumMod val="65000"/>
                    <a:lumOff val="35000"/>
                  </a:schemeClr>
                </a:solidFill>
              </a:defRPr>
            </a:lvl4pPr>
            <a:lvl5pPr marL="1828800" indent="0">
              <a:buNone/>
              <a:defRPr sz="2200">
                <a:solidFill>
                  <a:schemeClr val="tx1">
                    <a:lumMod val="65000"/>
                    <a:lumOff val="35000"/>
                  </a:schemeClr>
                </a:solidFill>
              </a:defRPr>
            </a:lvl5pPr>
          </a:lstStyle>
          <a:p>
            <a:pPr lvl="0"/>
            <a:r>
              <a:rPr lang="en-US" dirty="0"/>
              <a:t>Click to add text (max 3 lines and resize tint box using lower handle)</a:t>
            </a:r>
            <a:endParaRPr lang="en-GB" dirty="0"/>
          </a:p>
        </p:txBody>
      </p:sp>
    </p:spTree>
    <p:extLst>
      <p:ext uri="{BB962C8B-B14F-4D97-AF65-F5344CB8AC3E}">
        <p14:creationId xmlns:p14="http://schemas.microsoft.com/office/powerpoint/2010/main" val="53769144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TS orange">
    <p:spTree>
      <p:nvGrpSpPr>
        <p:cNvPr id="1" name=""/>
        <p:cNvGrpSpPr/>
        <p:nvPr/>
      </p:nvGrpSpPr>
      <p:grpSpPr>
        <a:xfrm>
          <a:off x="0" y="0"/>
          <a:ext cx="0" cy="0"/>
          <a:chOff x="0" y="0"/>
          <a:chExt cx="0" cy="0"/>
        </a:xfrm>
      </p:grpSpPr>
      <p:sp>
        <p:nvSpPr>
          <p:cNvPr id="10" name="Rectangle 9"/>
          <p:cNvSpPr/>
          <p:nvPr userDrawn="1"/>
        </p:nvSpPr>
        <p:spPr>
          <a:xfrm>
            <a:off x="0" y="381000"/>
            <a:ext cx="9144000" cy="990600"/>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4000" dirty="0"/>
          </a:p>
        </p:txBody>
      </p:sp>
      <p:sp>
        <p:nvSpPr>
          <p:cNvPr id="2" name="Title 1"/>
          <p:cNvSpPr>
            <a:spLocks noGrp="1"/>
          </p:cNvSpPr>
          <p:nvPr>
            <p:ph type="title" hasCustomPrompt="1"/>
          </p:nvPr>
        </p:nvSpPr>
        <p:spPr/>
        <p:txBody>
          <a:bodyPr/>
          <a:lstStyle>
            <a:lvl1pPr>
              <a:defRPr/>
            </a:lvl1pPr>
          </a:lstStyle>
          <a:p>
            <a:r>
              <a:rPr lang="en-US" dirty="0"/>
              <a:t>Click to add title</a:t>
            </a:r>
            <a:endParaRPr lang="en-GB" dirty="0"/>
          </a:p>
        </p:txBody>
      </p:sp>
      <p:pic>
        <p:nvPicPr>
          <p:cNvPr id="6" name="Picture 5" descr="TTS logo mono wh 210714.eps"/>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7951694" y="612015"/>
            <a:ext cx="965200" cy="506390"/>
          </a:xfrm>
          <a:prstGeom prst="rect">
            <a:avLst/>
          </a:prstGeom>
        </p:spPr>
      </p:pic>
      <p:sp>
        <p:nvSpPr>
          <p:cNvPr id="5" name="Text Placeholder 4"/>
          <p:cNvSpPr>
            <a:spLocks noGrp="1"/>
          </p:cNvSpPr>
          <p:nvPr>
            <p:ph type="body" sz="quarter" idx="10" hasCustomPrompt="1"/>
          </p:nvPr>
        </p:nvSpPr>
        <p:spPr>
          <a:xfrm>
            <a:off x="1" y="1376284"/>
            <a:ext cx="9144000" cy="566816"/>
          </a:xfrm>
          <a:prstGeom prst="rect">
            <a:avLst/>
          </a:prstGeom>
          <a:solidFill>
            <a:schemeClr val="accent4">
              <a:lumMod val="20000"/>
              <a:lumOff val="80000"/>
            </a:schemeClr>
          </a:solidFill>
        </p:spPr>
        <p:txBody>
          <a:bodyPr anchor="ctr">
            <a:normAutofit/>
          </a:bodyPr>
          <a:lstStyle>
            <a:lvl1pPr marL="266700" indent="0">
              <a:buNone/>
              <a:defRPr sz="2200" baseline="0">
                <a:solidFill>
                  <a:srgbClr val="444242"/>
                </a:solidFill>
              </a:defRPr>
            </a:lvl1pPr>
            <a:lvl2pPr marL="180975" indent="0">
              <a:buNone/>
              <a:defRPr sz="2200">
                <a:solidFill>
                  <a:schemeClr val="tx1">
                    <a:lumMod val="65000"/>
                    <a:lumOff val="35000"/>
                  </a:schemeClr>
                </a:solidFill>
              </a:defRPr>
            </a:lvl2pPr>
            <a:lvl3pPr marL="914400" indent="0">
              <a:buNone/>
              <a:defRPr sz="2200">
                <a:solidFill>
                  <a:schemeClr val="tx1">
                    <a:lumMod val="65000"/>
                    <a:lumOff val="35000"/>
                  </a:schemeClr>
                </a:solidFill>
              </a:defRPr>
            </a:lvl3pPr>
            <a:lvl4pPr marL="1371600" indent="0">
              <a:buNone/>
              <a:defRPr sz="2200">
                <a:solidFill>
                  <a:schemeClr val="tx1">
                    <a:lumMod val="65000"/>
                    <a:lumOff val="35000"/>
                  </a:schemeClr>
                </a:solidFill>
              </a:defRPr>
            </a:lvl4pPr>
            <a:lvl5pPr marL="1828800" indent="0">
              <a:buNone/>
              <a:defRPr sz="2200">
                <a:solidFill>
                  <a:schemeClr val="tx1">
                    <a:lumMod val="65000"/>
                    <a:lumOff val="35000"/>
                  </a:schemeClr>
                </a:solidFill>
              </a:defRPr>
            </a:lvl5pPr>
          </a:lstStyle>
          <a:p>
            <a:pPr lvl="0"/>
            <a:r>
              <a:rPr lang="en-US" dirty="0"/>
              <a:t>Click to add text (max 3 lines and resize tint box using lower handle)</a:t>
            </a:r>
            <a:endParaRPr lang="en-GB" dirty="0"/>
          </a:p>
        </p:txBody>
      </p:sp>
    </p:spTree>
    <p:extLst>
      <p:ext uri="{BB962C8B-B14F-4D97-AF65-F5344CB8AC3E}">
        <p14:creationId xmlns:p14="http://schemas.microsoft.com/office/powerpoint/2010/main" val="352687925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TS pink">
    <p:spTree>
      <p:nvGrpSpPr>
        <p:cNvPr id="1" name=""/>
        <p:cNvGrpSpPr/>
        <p:nvPr/>
      </p:nvGrpSpPr>
      <p:grpSpPr>
        <a:xfrm>
          <a:off x="0" y="0"/>
          <a:ext cx="0" cy="0"/>
          <a:chOff x="0" y="0"/>
          <a:chExt cx="0" cy="0"/>
        </a:xfrm>
      </p:grpSpPr>
      <p:sp>
        <p:nvSpPr>
          <p:cNvPr id="10" name="Rectangle 9"/>
          <p:cNvSpPr/>
          <p:nvPr userDrawn="1"/>
        </p:nvSpPr>
        <p:spPr>
          <a:xfrm>
            <a:off x="0" y="381000"/>
            <a:ext cx="9144000" cy="9906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4000" dirty="0"/>
          </a:p>
        </p:txBody>
      </p:sp>
      <p:sp>
        <p:nvSpPr>
          <p:cNvPr id="2" name="Title 1"/>
          <p:cNvSpPr>
            <a:spLocks noGrp="1"/>
          </p:cNvSpPr>
          <p:nvPr>
            <p:ph type="title" hasCustomPrompt="1"/>
          </p:nvPr>
        </p:nvSpPr>
        <p:spPr/>
        <p:txBody>
          <a:bodyPr/>
          <a:lstStyle>
            <a:lvl1pPr>
              <a:defRPr/>
            </a:lvl1pPr>
          </a:lstStyle>
          <a:p>
            <a:r>
              <a:rPr lang="en-US" dirty="0"/>
              <a:t>Click to add title</a:t>
            </a:r>
            <a:endParaRPr lang="en-GB" dirty="0"/>
          </a:p>
        </p:txBody>
      </p:sp>
      <p:pic>
        <p:nvPicPr>
          <p:cNvPr id="6" name="Picture 5" descr="TTS logo mono wh 210714.eps"/>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7951694" y="612015"/>
            <a:ext cx="965200" cy="506390"/>
          </a:xfrm>
          <a:prstGeom prst="rect">
            <a:avLst/>
          </a:prstGeom>
        </p:spPr>
      </p:pic>
      <p:sp>
        <p:nvSpPr>
          <p:cNvPr id="5" name="Text Placeholder 4"/>
          <p:cNvSpPr>
            <a:spLocks noGrp="1"/>
          </p:cNvSpPr>
          <p:nvPr>
            <p:ph type="body" sz="quarter" idx="10" hasCustomPrompt="1"/>
          </p:nvPr>
        </p:nvSpPr>
        <p:spPr>
          <a:xfrm>
            <a:off x="1" y="1376284"/>
            <a:ext cx="9144000" cy="566816"/>
          </a:xfrm>
          <a:prstGeom prst="rect">
            <a:avLst/>
          </a:prstGeom>
          <a:solidFill>
            <a:schemeClr val="tx2">
              <a:lumMod val="20000"/>
              <a:lumOff val="80000"/>
            </a:schemeClr>
          </a:solidFill>
        </p:spPr>
        <p:txBody>
          <a:bodyPr anchor="ctr">
            <a:normAutofit/>
          </a:bodyPr>
          <a:lstStyle>
            <a:lvl1pPr marL="266700" indent="0">
              <a:buNone/>
              <a:defRPr sz="2200" baseline="0">
                <a:solidFill>
                  <a:srgbClr val="444242"/>
                </a:solidFill>
              </a:defRPr>
            </a:lvl1pPr>
            <a:lvl2pPr marL="180975" indent="0">
              <a:buNone/>
              <a:defRPr sz="2200">
                <a:solidFill>
                  <a:schemeClr val="tx1">
                    <a:lumMod val="65000"/>
                    <a:lumOff val="35000"/>
                  </a:schemeClr>
                </a:solidFill>
              </a:defRPr>
            </a:lvl2pPr>
            <a:lvl3pPr marL="914400" indent="0">
              <a:buNone/>
              <a:defRPr sz="2200">
                <a:solidFill>
                  <a:schemeClr val="tx1">
                    <a:lumMod val="65000"/>
                    <a:lumOff val="35000"/>
                  </a:schemeClr>
                </a:solidFill>
              </a:defRPr>
            </a:lvl3pPr>
            <a:lvl4pPr marL="1371600" indent="0">
              <a:buNone/>
              <a:defRPr sz="2200">
                <a:solidFill>
                  <a:schemeClr val="tx1">
                    <a:lumMod val="65000"/>
                    <a:lumOff val="35000"/>
                  </a:schemeClr>
                </a:solidFill>
              </a:defRPr>
            </a:lvl4pPr>
            <a:lvl5pPr marL="1828800" indent="0">
              <a:buNone/>
              <a:defRPr sz="2200">
                <a:solidFill>
                  <a:schemeClr val="tx1">
                    <a:lumMod val="65000"/>
                    <a:lumOff val="35000"/>
                  </a:schemeClr>
                </a:solidFill>
              </a:defRPr>
            </a:lvl5pPr>
          </a:lstStyle>
          <a:p>
            <a:pPr lvl="0"/>
            <a:r>
              <a:rPr lang="en-US" dirty="0"/>
              <a:t>Click to add text (max 3 lines and resize tint box using lower handle)</a:t>
            </a:r>
            <a:endParaRPr lang="en-GB" dirty="0"/>
          </a:p>
        </p:txBody>
      </p:sp>
    </p:spTree>
    <p:extLst>
      <p:ext uri="{BB962C8B-B14F-4D97-AF65-F5344CB8AC3E}">
        <p14:creationId xmlns:p14="http://schemas.microsoft.com/office/powerpoint/2010/main" val="244508689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TS leaf green">
    <p:spTree>
      <p:nvGrpSpPr>
        <p:cNvPr id="1" name=""/>
        <p:cNvGrpSpPr/>
        <p:nvPr/>
      </p:nvGrpSpPr>
      <p:grpSpPr>
        <a:xfrm>
          <a:off x="0" y="0"/>
          <a:ext cx="0" cy="0"/>
          <a:chOff x="0" y="0"/>
          <a:chExt cx="0" cy="0"/>
        </a:xfrm>
      </p:grpSpPr>
      <p:sp>
        <p:nvSpPr>
          <p:cNvPr id="10" name="Rectangle 9"/>
          <p:cNvSpPr/>
          <p:nvPr userDrawn="1"/>
        </p:nvSpPr>
        <p:spPr>
          <a:xfrm>
            <a:off x="0" y="381000"/>
            <a:ext cx="9144000" cy="990600"/>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4000" dirty="0"/>
          </a:p>
        </p:txBody>
      </p:sp>
      <p:sp>
        <p:nvSpPr>
          <p:cNvPr id="2" name="Title 1"/>
          <p:cNvSpPr>
            <a:spLocks noGrp="1"/>
          </p:cNvSpPr>
          <p:nvPr>
            <p:ph type="title" hasCustomPrompt="1"/>
          </p:nvPr>
        </p:nvSpPr>
        <p:spPr/>
        <p:txBody>
          <a:bodyPr/>
          <a:lstStyle>
            <a:lvl1pPr>
              <a:defRPr/>
            </a:lvl1pPr>
          </a:lstStyle>
          <a:p>
            <a:r>
              <a:rPr lang="en-US" dirty="0"/>
              <a:t>Click to add title</a:t>
            </a:r>
            <a:endParaRPr lang="en-GB" dirty="0"/>
          </a:p>
        </p:txBody>
      </p:sp>
      <p:pic>
        <p:nvPicPr>
          <p:cNvPr id="6" name="Picture 5" descr="TTS logo mono wh 210714.eps"/>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7951694" y="612015"/>
            <a:ext cx="965200" cy="506390"/>
          </a:xfrm>
          <a:prstGeom prst="rect">
            <a:avLst/>
          </a:prstGeom>
        </p:spPr>
      </p:pic>
      <p:sp>
        <p:nvSpPr>
          <p:cNvPr id="5" name="Text Placeholder 4"/>
          <p:cNvSpPr>
            <a:spLocks noGrp="1"/>
          </p:cNvSpPr>
          <p:nvPr>
            <p:ph type="body" sz="quarter" idx="10" hasCustomPrompt="1"/>
          </p:nvPr>
        </p:nvSpPr>
        <p:spPr>
          <a:xfrm>
            <a:off x="1" y="1376284"/>
            <a:ext cx="9144000" cy="566816"/>
          </a:xfrm>
          <a:prstGeom prst="rect">
            <a:avLst/>
          </a:prstGeom>
          <a:solidFill>
            <a:schemeClr val="accent3">
              <a:lumMod val="20000"/>
              <a:lumOff val="80000"/>
            </a:schemeClr>
          </a:solidFill>
        </p:spPr>
        <p:txBody>
          <a:bodyPr anchor="ctr">
            <a:normAutofit/>
          </a:bodyPr>
          <a:lstStyle>
            <a:lvl1pPr marL="266700" indent="0">
              <a:buNone/>
              <a:defRPr sz="2200" baseline="0">
                <a:solidFill>
                  <a:srgbClr val="444242"/>
                </a:solidFill>
              </a:defRPr>
            </a:lvl1pPr>
            <a:lvl2pPr marL="180975" indent="0">
              <a:buNone/>
              <a:defRPr sz="2200">
                <a:solidFill>
                  <a:schemeClr val="tx1">
                    <a:lumMod val="65000"/>
                    <a:lumOff val="35000"/>
                  </a:schemeClr>
                </a:solidFill>
              </a:defRPr>
            </a:lvl2pPr>
            <a:lvl3pPr marL="914400" indent="0">
              <a:buNone/>
              <a:defRPr sz="2200">
                <a:solidFill>
                  <a:schemeClr val="tx1">
                    <a:lumMod val="65000"/>
                    <a:lumOff val="35000"/>
                  </a:schemeClr>
                </a:solidFill>
              </a:defRPr>
            </a:lvl3pPr>
            <a:lvl4pPr marL="1371600" indent="0">
              <a:buNone/>
              <a:defRPr sz="2200">
                <a:solidFill>
                  <a:schemeClr val="tx1">
                    <a:lumMod val="65000"/>
                    <a:lumOff val="35000"/>
                  </a:schemeClr>
                </a:solidFill>
              </a:defRPr>
            </a:lvl4pPr>
            <a:lvl5pPr marL="1828800" indent="0">
              <a:buNone/>
              <a:defRPr sz="2200">
                <a:solidFill>
                  <a:schemeClr val="tx1">
                    <a:lumMod val="65000"/>
                    <a:lumOff val="35000"/>
                  </a:schemeClr>
                </a:solidFill>
              </a:defRPr>
            </a:lvl5pPr>
          </a:lstStyle>
          <a:p>
            <a:pPr lvl="0"/>
            <a:r>
              <a:rPr lang="en-US" dirty="0"/>
              <a:t>Click to add text (max 3 lines and resize tint box using lower handle)</a:t>
            </a:r>
            <a:endParaRPr lang="en-GB" dirty="0"/>
          </a:p>
        </p:txBody>
      </p:sp>
    </p:spTree>
    <p:extLst>
      <p:ext uri="{BB962C8B-B14F-4D97-AF65-F5344CB8AC3E}">
        <p14:creationId xmlns:p14="http://schemas.microsoft.com/office/powerpoint/2010/main" val="322649980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TS lilac">
    <p:spTree>
      <p:nvGrpSpPr>
        <p:cNvPr id="1" name=""/>
        <p:cNvGrpSpPr/>
        <p:nvPr/>
      </p:nvGrpSpPr>
      <p:grpSpPr>
        <a:xfrm>
          <a:off x="0" y="0"/>
          <a:ext cx="0" cy="0"/>
          <a:chOff x="0" y="0"/>
          <a:chExt cx="0" cy="0"/>
        </a:xfrm>
      </p:grpSpPr>
      <p:sp>
        <p:nvSpPr>
          <p:cNvPr id="10" name="Rectangle 9"/>
          <p:cNvSpPr/>
          <p:nvPr userDrawn="1"/>
        </p:nvSpPr>
        <p:spPr>
          <a:xfrm>
            <a:off x="0" y="381000"/>
            <a:ext cx="9144000" cy="990600"/>
          </a:xfrm>
          <a:prstGeom prst="rect">
            <a:avLst/>
          </a:prstGeom>
          <a:solidFill>
            <a:schemeClr val="accent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4000" dirty="0"/>
          </a:p>
        </p:txBody>
      </p:sp>
      <p:sp>
        <p:nvSpPr>
          <p:cNvPr id="2" name="Title 1"/>
          <p:cNvSpPr>
            <a:spLocks noGrp="1"/>
          </p:cNvSpPr>
          <p:nvPr>
            <p:ph type="title" hasCustomPrompt="1"/>
          </p:nvPr>
        </p:nvSpPr>
        <p:spPr/>
        <p:txBody>
          <a:bodyPr/>
          <a:lstStyle>
            <a:lvl1pPr>
              <a:defRPr/>
            </a:lvl1pPr>
          </a:lstStyle>
          <a:p>
            <a:r>
              <a:rPr lang="en-US" dirty="0"/>
              <a:t>Click to add title</a:t>
            </a:r>
            <a:endParaRPr lang="en-GB" dirty="0"/>
          </a:p>
        </p:txBody>
      </p:sp>
      <p:pic>
        <p:nvPicPr>
          <p:cNvPr id="6" name="Picture 5" descr="TTS logo mono wh 210714.eps"/>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7951694" y="612015"/>
            <a:ext cx="965200" cy="506390"/>
          </a:xfrm>
          <a:prstGeom prst="rect">
            <a:avLst/>
          </a:prstGeom>
        </p:spPr>
      </p:pic>
      <p:sp>
        <p:nvSpPr>
          <p:cNvPr id="5" name="Text Placeholder 4"/>
          <p:cNvSpPr>
            <a:spLocks noGrp="1"/>
          </p:cNvSpPr>
          <p:nvPr>
            <p:ph type="body" sz="quarter" idx="10" hasCustomPrompt="1"/>
          </p:nvPr>
        </p:nvSpPr>
        <p:spPr>
          <a:xfrm>
            <a:off x="1" y="1376284"/>
            <a:ext cx="9144000" cy="566816"/>
          </a:xfrm>
          <a:prstGeom prst="rect">
            <a:avLst/>
          </a:prstGeom>
          <a:solidFill>
            <a:schemeClr val="accent5">
              <a:lumMod val="20000"/>
              <a:lumOff val="80000"/>
            </a:schemeClr>
          </a:solidFill>
        </p:spPr>
        <p:txBody>
          <a:bodyPr anchor="ctr">
            <a:normAutofit/>
          </a:bodyPr>
          <a:lstStyle>
            <a:lvl1pPr marL="266700" indent="0">
              <a:buNone/>
              <a:defRPr sz="2200" baseline="0">
                <a:solidFill>
                  <a:srgbClr val="444242"/>
                </a:solidFill>
              </a:defRPr>
            </a:lvl1pPr>
            <a:lvl2pPr marL="180975" indent="0">
              <a:buNone/>
              <a:defRPr sz="2200">
                <a:solidFill>
                  <a:schemeClr val="tx1">
                    <a:lumMod val="65000"/>
                    <a:lumOff val="35000"/>
                  </a:schemeClr>
                </a:solidFill>
              </a:defRPr>
            </a:lvl2pPr>
            <a:lvl3pPr marL="914400" indent="0">
              <a:buNone/>
              <a:defRPr sz="2200">
                <a:solidFill>
                  <a:schemeClr val="tx1">
                    <a:lumMod val="65000"/>
                    <a:lumOff val="35000"/>
                  </a:schemeClr>
                </a:solidFill>
              </a:defRPr>
            </a:lvl3pPr>
            <a:lvl4pPr marL="1371600" indent="0">
              <a:buNone/>
              <a:defRPr sz="2200">
                <a:solidFill>
                  <a:schemeClr val="tx1">
                    <a:lumMod val="65000"/>
                    <a:lumOff val="35000"/>
                  </a:schemeClr>
                </a:solidFill>
              </a:defRPr>
            </a:lvl4pPr>
            <a:lvl5pPr marL="1828800" indent="0">
              <a:buNone/>
              <a:defRPr sz="2200">
                <a:solidFill>
                  <a:schemeClr val="tx1">
                    <a:lumMod val="65000"/>
                    <a:lumOff val="35000"/>
                  </a:schemeClr>
                </a:solidFill>
              </a:defRPr>
            </a:lvl5pPr>
          </a:lstStyle>
          <a:p>
            <a:pPr lvl="0"/>
            <a:r>
              <a:rPr lang="en-US" dirty="0"/>
              <a:t>Click to add text (max 3 lines and resize tint box using lower handle)</a:t>
            </a:r>
            <a:endParaRPr lang="en-GB" dirty="0"/>
          </a:p>
        </p:txBody>
      </p:sp>
    </p:spTree>
    <p:extLst>
      <p:ext uri="{BB962C8B-B14F-4D97-AF65-F5344CB8AC3E}">
        <p14:creationId xmlns:p14="http://schemas.microsoft.com/office/powerpoint/2010/main" val="227762364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With additional bar">
    <p:spTree>
      <p:nvGrpSpPr>
        <p:cNvPr id="1" name=""/>
        <p:cNvGrpSpPr/>
        <p:nvPr/>
      </p:nvGrpSpPr>
      <p:grpSpPr>
        <a:xfrm>
          <a:off x="0" y="0"/>
          <a:ext cx="0" cy="0"/>
          <a:chOff x="0" y="0"/>
          <a:chExt cx="0" cy="0"/>
        </a:xfrm>
      </p:grpSpPr>
      <p:sp>
        <p:nvSpPr>
          <p:cNvPr id="4" name="Picture Placeholder 3"/>
          <p:cNvSpPr>
            <a:spLocks noGrp="1"/>
          </p:cNvSpPr>
          <p:nvPr>
            <p:ph type="pic" sz="quarter" idx="11" hasCustomPrompt="1"/>
          </p:nvPr>
        </p:nvSpPr>
        <p:spPr>
          <a:xfrm>
            <a:off x="0" y="2886075"/>
            <a:ext cx="9144000" cy="3971925"/>
          </a:xfrm>
          <a:prstGeom prst="rect">
            <a:avLst/>
          </a:prstGeom>
        </p:spPr>
        <p:txBody>
          <a:bodyPr anchor="ctr"/>
          <a:lstStyle>
            <a:lvl1pPr marL="0" indent="0" algn="ctr">
              <a:buNone/>
              <a:defRPr baseline="0"/>
            </a:lvl1pPr>
          </a:lstStyle>
          <a:p>
            <a:r>
              <a:rPr lang="en-US" dirty="0"/>
              <a:t>Insert picture</a:t>
            </a:r>
            <a:endParaRPr lang="en-GB" dirty="0"/>
          </a:p>
        </p:txBody>
      </p:sp>
      <p:sp>
        <p:nvSpPr>
          <p:cNvPr id="2" name="Title 1"/>
          <p:cNvSpPr>
            <a:spLocks noGrp="1"/>
          </p:cNvSpPr>
          <p:nvPr>
            <p:ph type="title" hasCustomPrompt="1"/>
          </p:nvPr>
        </p:nvSpPr>
        <p:spPr/>
        <p:txBody>
          <a:bodyPr/>
          <a:lstStyle>
            <a:lvl1pPr>
              <a:defRPr/>
            </a:lvl1pPr>
          </a:lstStyle>
          <a:p>
            <a:r>
              <a:rPr lang="en-US" dirty="0"/>
              <a:t>Click to add text here</a:t>
            </a:r>
            <a:endParaRPr lang="en-GB" dirty="0"/>
          </a:p>
        </p:txBody>
      </p:sp>
      <p:sp>
        <p:nvSpPr>
          <p:cNvPr id="7" name="Text Placeholder 6"/>
          <p:cNvSpPr>
            <a:spLocks noGrp="1"/>
          </p:cNvSpPr>
          <p:nvPr>
            <p:ph type="body" sz="quarter" idx="10"/>
          </p:nvPr>
        </p:nvSpPr>
        <p:spPr>
          <a:xfrm>
            <a:off x="0" y="2572165"/>
            <a:ext cx="9144000" cy="313932"/>
          </a:xfrm>
          <a:prstGeom prst="rect">
            <a:avLst/>
          </a:prstGeom>
          <a:solidFill>
            <a:schemeClr val="accent6">
              <a:alpha val="20000"/>
            </a:schemeClr>
          </a:solidFill>
        </p:spPr>
        <p:txBody>
          <a:bodyPr anchor="ctr">
            <a:noAutofit/>
          </a:bodyPr>
          <a:lstStyle>
            <a:lvl1pPr marL="0" indent="0" algn="ctr">
              <a:buNone/>
              <a:defRPr sz="1600"/>
            </a:lvl1pPr>
          </a:lstStyle>
          <a:p>
            <a:pPr lvl="0"/>
            <a:r>
              <a:rPr lang="en-US"/>
              <a:t>Click to edit Master text styles</a:t>
            </a:r>
          </a:p>
        </p:txBody>
      </p:sp>
    </p:spTree>
    <p:extLst>
      <p:ext uri="{BB962C8B-B14F-4D97-AF65-F5344CB8AC3E}">
        <p14:creationId xmlns:p14="http://schemas.microsoft.com/office/powerpoint/2010/main" val="266524344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TS indigo">
    <p:spTree>
      <p:nvGrpSpPr>
        <p:cNvPr id="1" name=""/>
        <p:cNvGrpSpPr/>
        <p:nvPr/>
      </p:nvGrpSpPr>
      <p:grpSpPr>
        <a:xfrm>
          <a:off x="0" y="0"/>
          <a:ext cx="0" cy="0"/>
          <a:chOff x="0" y="0"/>
          <a:chExt cx="0" cy="0"/>
        </a:xfrm>
      </p:grpSpPr>
      <p:sp>
        <p:nvSpPr>
          <p:cNvPr id="10" name="Rectangle 9"/>
          <p:cNvSpPr/>
          <p:nvPr userDrawn="1"/>
        </p:nvSpPr>
        <p:spPr>
          <a:xfrm>
            <a:off x="0" y="381000"/>
            <a:ext cx="9144000" cy="990600"/>
          </a:xfrm>
          <a:prstGeom prst="rect">
            <a:avLst/>
          </a:prstGeom>
          <a:solidFill>
            <a:schemeClr val="accent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4000" dirty="0"/>
          </a:p>
        </p:txBody>
      </p:sp>
      <p:sp>
        <p:nvSpPr>
          <p:cNvPr id="2" name="Title 1"/>
          <p:cNvSpPr>
            <a:spLocks noGrp="1"/>
          </p:cNvSpPr>
          <p:nvPr>
            <p:ph type="title" hasCustomPrompt="1"/>
          </p:nvPr>
        </p:nvSpPr>
        <p:spPr/>
        <p:txBody>
          <a:bodyPr/>
          <a:lstStyle>
            <a:lvl1pPr>
              <a:defRPr/>
            </a:lvl1pPr>
          </a:lstStyle>
          <a:p>
            <a:r>
              <a:rPr lang="en-US" dirty="0"/>
              <a:t>Click to add title</a:t>
            </a:r>
            <a:endParaRPr lang="en-GB" dirty="0"/>
          </a:p>
        </p:txBody>
      </p:sp>
      <p:pic>
        <p:nvPicPr>
          <p:cNvPr id="6" name="Picture 5" descr="TTS logo mono wh 210714.eps"/>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7951694" y="612015"/>
            <a:ext cx="965200" cy="506390"/>
          </a:xfrm>
          <a:prstGeom prst="rect">
            <a:avLst/>
          </a:prstGeom>
        </p:spPr>
      </p:pic>
      <p:sp>
        <p:nvSpPr>
          <p:cNvPr id="5" name="Text Placeholder 4"/>
          <p:cNvSpPr>
            <a:spLocks noGrp="1"/>
          </p:cNvSpPr>
          <p:nvPr>
            <p:ph type="body" sz="quarter" idx="10" hasCustomPrompt="1"/>
          </p:nvPr>
        </p:nvSpPr>
        <p:spPr>
          <a:xfrm>
            <a:off x="1" y="1376284"/>
            <a:ext cx="9144000" cy="566816"/>
          </a:xfrm>
          <a:prstGeom prst="rect">
            <a:avLst/>
          </a:prstGeom>
          <a:solidFill>
            <a:schemeClr val="accent6">
              <a:lumMod val="20000"/>
              <a:lumOff val="80000"/>
            </a:schemeClr>
          </a:solidFill>
        </p:spPr>
        <p:txBody>
          <a:bodyPr anchor="ctr">
            <a:normAutofit/>
          </a:bodyPr>
          <a:lstStyle>
            <a:lvl1pPr marL="266700" indent="0">
              <a:buNone/>
              <a:defRPr sz="2200" baseline="0">
                <a:solidFill>
                  <a:srgbClr val="444242"/>
                </a:solidFill>
              </a:defRPr>
            </a:lvl1pPr>
            <a:lvl2pPr marL="180975" indent="0">
              <a:buNone/>
              <a:defRPr sz="2200">
                <a:solidFill>
                  <a:schemeClr val="tx1">
                    <a:lumMod val="65000"/>
                    <a:lumOff val="35000"/>
                  </a:schemeClr>
                </a:solidFill>
              </a:defRPr>
            </a:lvl2pPr>
            <a:lvl3pPr marL="914400" indent="0">
              <a:buNone/>
              <a:defRPr sz="2200">
                <a:solidFill>
                  <a:schemeClr val="tx1">
                    <a:lumMod val="65000"/>
                    <a:lumOff val="35000"/>
                  </a:schemeClr>
                </a:solidFill>
              </a:defRPr>
            </a:lvl3pPr>
            <a:lvl4pPr marL="1371600" indent="0">
              <a:buNone/>
              <a:defRPr sz="2200">
                <a:solidFill>
                  <a:schemeClr val="tx1">
                    <a:lumMod val="65000"/>
                    <a:lumOff val="35000"/>
                  </a:schemeClr>
                </a:solidFill>
              </a:defRPr>
            </a:lvl4pPr>
            <a:lvl5pPr marL="1828800" indent="0">
              <a:buNone/>
              <a:defRPr sz="2200">
                <a:solidFill>
                  <a:schemeClr val="tx1">
                    <a:lumMod val="65000"/>
                    <a:lumOff val="35000"/>
                  </a:schemeClr>
                </a:solidFill>
              </a:defRPr>
            </a:lvl5pPr>
          </a:lstStyle>
          <a:p>
            <a:pPr lvl="0"/>
            <a:r>
              <a:rPr lang="en-US" dirty="0"/>
              <a:t>Click to add text (max 3 lines and resize tint box using lower handle)</a:t>
            </a:r>
            <a:endParaRPr lang="en-GB" dirty="0"/>
          </a:p>
        </p:txBody>
      </p:sp>
    </p:spTree>
    <p:extLst>
      <p:ext uri="{BB962C8B-B14F-4D97-AF65-F5344CB8AC3E}">
        <p14:creationId xmlns:p14="http://schemas.microsoft.com/office/powerpoint/2010/main" val="180151770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TTS raspberry">
    <p:spTree>
      <p:nvGrpSpPr>
        <p:cNvPr id="1" name=""/>
        <p:cNvGrpSpPr/>
        <p:nvPr/>
      </p:nvGrpSpPr>
      <p:grpSpPr>
        <a:xfrm>
          <a:off x="0" y="0"/>
          <a:ext cx="0" cy="0"/>
          <a:chOff x="0" y="0"/>
          <a:chExt cx="0" cy="0"/>
        </a:xfrm>
      </p:grpSpPr>
      <p:sp>
        <p:nvSpPr>
          <p:cNvPr id="10" name="Rectangle 9"/>
          <p:cNvSpPr/>
          <p:nvPr userDrawn="1"/>
        </p:nvSpPr>
        <p:spPr>
          <a:xfrm>
            <a:off x="0" y="381000"/>
            <a:ext cx="9144000" cy="99060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4000" dirty="0"/>
          </a:p>
        </p:txBody>
      </p:sp>
      <p:sp>
        <p:nvSpPr>
          <p:cNvPr id="2" name="Title 1"/>
          <p:cNvSpPr>
            <a:spLocks noGrp="1"/>
          </p:cNvSpPr>
          <p:nvPr>
            <p:ph type="title" hasCustomPrompt="1"/>
          </p:nvPr>
        </p:nvSpPr>
        <p:spPr/>
        <p:txBody>
          <a:bodyPr/>
          <a:lstStyle>
            <a:lvl1pPr>
              <a:defRPr/>
            </a:lvl1pPr>
          </a:lstStyle>
          <a:p>
            <a:r>
              <a:rPr lang="en-US" dirty="0"/>
              <a:t>Click to add title</a:t>
            </a:r>
            <a:endParaRPr lang="en-GB" dirty="0"/>
          </a:p>
        </p:txBody>
      </p:sp>
      <p:pic>
        <p:nvPicPr>
          <p:cNvPr id="6" name="Picture 5" descr="TTS logo mono wh 210714.eps"/>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7951694" y="612015"/>
            <a:ext cx="965200" cy="506390"/>
          </a:xfrm>
          <a:prstGeom prst="rect">
            <a:avLst/>
          </a:prstGeom>
        </p:spPr>
      </p:pic>
      <p:sp>
        <p:nvSpPr>
          <p:cNvPr id="5" name="Text Placeholder 4"/>
          <p:cNvSpPr>
            <a:spLocks noGrp="1"/>
          </p:cNvSpPr>
          <p:nvPr>
            <p:ph type="body" sz="quarter" idx="10" hasCustomPrompt="1"/>
          </p:nvPr>
        </p:nvSpPr>
        <p:spPr>
          <a:xfrm>
            <a:off x="1" y="1376284"/>
            <a:ext cx="9144000" cy="566816"/>
          </a:xfrm>
          <a:prstGeom prst="rect">
            <a:avLst/>
          </a:prstGeom>
          <a:solidFill>
            <a:schemeClr val="accent1">
              <a:alpha val="20000"/>
            </a:schemeClr>
          </a:solidFill>
        </p:spPr>
        <p:txBody>
          <a:bodyPr anchor="ctr">
            <a:normAutofit/>
          </a:bodyPr>
          <a:lstStyle>
            <a:lvl1pPr marL="266700" indent="0">
              <a:buNone/>
              <a:defRPr sz="2200" baseline="0">
                <a:solidFill>
                  <a:srgbClr val="444242"/>
                </a:solidFill>
              </a:defRPr>
            </a:lvl1pPr>
            <a:lvl2pPr marL="180975" indent="0">
              <a:buNone/>
              <a:defRPr sz="2200">
                <a:solidFill>
                  <a:schemeClr val="tx1">
                    <a:lumMod val="65000"/>
                    <a:lumOff val="35000"/>
                  </a:schemeClr>
                </a:solidFill>
              </a:defRPr>
            </a:lvl2pPr>
            <a:lvl3pPr marL="914400" indent="0">
              <a:buNone/>
              <a:defRPr sz="2200">
                <a:solidFill>
                  <a:schemeClr val="tx1">
                    <a:lumMod val="65000"/>
                    <a:lumOff val="35000"/>
                  </a:schemeClr>
                </a:solidFill>
              </a:defRPr>
            </a:lvl3pPr>
            <a:lvl4pPr marL="1371600" indent="0">
              <a:buNone/>
              <a:defRPr sz="2200">
                <a:solidFill>
                  <a:schemeClr val="tx1">
                    <a:lumMod val="65000"/>
                    <a:lumOff val="35000"/>
                  </a:schemeClr>
                </a:solidFill>
              </a:defRPr>
            </a:lvl4pPr>
            <a:lvl5pPr marL="1828800" indent="0">
              <a:buNone/>
              <a:defRPr sz="2200">
                <a:solidFill>
                  <a:schemeClr val="tx1">
                    <a:lumMod val="65000"/>
                    <a:lumOff val="35000"/>
                  </a:schemeClr>
                </a:solidFill>
              </a:defRPr>
            </a:lvl5pPr>
          </a:lstStyle>
          <a:p>
            <a:pPr lvl="0"/>
            <a:r>
              <a:rPr lang="en-US" dirty="0"/>
              <a:t>Click to add text (max 3 lines and resize tint box using lower handle)</a:t>
            </a:r>
            <a:endParaRPr lang="en-GB" dirty="0"/>
          </a:p>
        </p:txBody>
      </p:sp>
    </p:spTree>
    <p:extLst>
      <p:ext uri="{BB962C8B-B14F-4D97-AF65-F5344CB8AC3E}">
        <p14:creationId xmlns:p14="http://schemas.microsoft.com/office/powerpoint/2010/main" val="32177182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TTS dark grey">
    <p:spTree>
      <p:nvGrpSpPr>
        <p:cNvPr id="1" name=""/>
        <p:cNvGrpSpPr/>
        <p:nvPr/>
      </p:nvGrpSpPr>
      <p:grpSpPr>
        <a:xfrm>
          <a:off x="0" y="0"/>
          <a:ext cx="0" cy="0"/>
          <a:chOff x="0" y="0"/>
          <a:chExt cx="0" cy="0"/>
        </a:xfrm>
      </p:grpSpPr>
      <p:sp>
        <p:nvSpPr>
          <p:cNvPr id="10" name="Rectangle 9"/>
          <p:cNvSpPr/>
          <p:nvPr userDrawn="1"/>
        </p:nvSpPr>
        <p:spPr>
          <a:xfrm>
            <a:off x="0" y="381000"/>
            <a:ext cx="9144000" cy="990600"/>
          </a:xfrm>
          <a:prstGeom prst="rect">
            <a:avLst/>
          </a:prstGeom>
          <a:solidFill>
            <a:srgbClr val="44424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4000" dirty="0"/>
          </a:p>
        </p:txBody>
      </p:sp>
      <p:sp>
        <p:nvSpPr>
          <p:cNvPr id="2" name="Title 1"/>
          <p:cNvSpPr>
            <a:spLocks noGrp="1"/>
          </p:cNvSpPr>
          <p:nvPr>
            <p:ph type="title" hasCustomPrompt="1"/>
          </p:nvPr>
        </p:nvSpPr>
        <p:spPr/>
        <p:txBody>
          <a:bodyPr/>
          <a:lstStyle>
            <a:lvl1pPr>
              <a:defRPr/>
            </a:lvl1pPr>
          </a:lstStyle>
          <a:p>
            <a:r>
              <a:rPr lang="en-US" dirty="0"/>
              <a:t>Click to add title</a:t>
            </a:r>
            <a:endParaRPr lang="en-GB" dirty="0"/>
          </a:p>
        </p:txBody>
      </p:sp>
      <p:pic>
        <p:nvPicPr>
          <p:cNvPr id="6" name="Picture 5" descr="TTS logo mono wh 210714.eps"/>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7951694" y="612015"/>
            <a:ext cx="965200" cy="506390"/>
          </a:xfrm>
          <a:prstGeom prst="rect">
            <a:avLst/>
          </a:prstGeom>
        </p:spPr>
      </p:pic>
      <p:sp>
        <p:nvSpPr>
          <p:cNvPr id="5" name="Text Placeholder 4"/>
          <p:cNvSpPr>
            <a:spLocks noGrp="1"/>
          </p:cNvSpPr>
          <p:nvPr>
            <p:ph type="body" sz="quarter" idx="10" hasCustomPrompt="1"/>
          </p:nvPr>
        </p:nvSpPr>
        <p:spPr>
          <a:xfrm>
            <a:off x="1" y="1376284"/>
            <a:ext cx="9144000" cy="566816"/>
          </a:xfrm>
          <a:prstGeom prst="rect">
            <a:avLst/>
          </a:prstGeom>
          <a:solidFill>
            <a:srgbClr val="444242">
              <a:alpha val="20000"/>
            </a:srgbClr>
          </a:solidFill>
        </p:spPr>
        <p:txBody>
          <a:bodyPr anchor="ctr">
            <a:normAutofit/>
          </a:bodyPr>
          <a:lstStyle>
            <a:lvl1pPr marL="266700" indent="0">
              <a:buNone/>
              <a:defRPr sz="2200" baseline="0">
                <a:solidFill>
                  <a:srgbClr val="444242"/>
                </a:solidFill>
              </a:defRPr>
            </a:lvl1pPr>
            <a:lvl2pPr marL="180975" indent="0">
              <a:buNone/>
              <a:defRPr sz="2200">
                <a:solidFill>
                  <a:schemeClr val="tx1">
                    <a:lumMod val="65000"/>
                    <a:lumOff val="35000"/>
                  </a:schemeClr>
                </a:solidFill>
              </a:defRPr>
            </a:lvl2pPr>
            <a:lvl3pPr marL="914400" indent="0">
              <a:buNone/>
              <a:defRPr sz="2200">
                <a:solidFill>
                  <a:schemeClr val="tx1">
                    <a:lumMod val="65000"/>
                    <a:lumOff val="35000"/>
                  </a:schemeClr>
                </a:solidFill>
              </a:defRPr>
            </a:lvl3pPr>
            <a:lvl4pPr marL="1371600" indent="0">
              <a:buNone/>
              <a:defRPr sz="2200">
                <a:solidFill>
                  <a:schemeClr val="tx1">
                    <a:lumMod val="65000"/>
                    <a:lumOff val="35000"/>
                  </a:schemeClr>
                </a:solidFill>
              </a:defRPr>
            </a:lvl4pPr>
            <a:lvl5pPr marL="1828800" indent="0">
              <a:buNone/>
              <a:defRPr sz="2200">
                <a:solidFill>
                  <a:schemeClr val="tx1">
                    <a:lumMod val="65000"/>
                    <a:lumOff val="35000"/>
                  </a:schemeClr>
                </a:solidFill>
              </a:defRPr>
            </a:lvl5pPr>
          </a:lstStyle>
          <a:p>
            <a:pPr lvl="0"/>
            <a:r>
              <a:rPr lang="en-US" dirty="0"/>
              <a:t>Click to add text (max 3 lines and resize tint box using lower handle)</a:t>
            </a:r>
            <a:endParaRPr lang="en-GB" dirty="0"/>
          </a:p>
        </p:txBody>
      </p:sp>
    </p:spTree>
    <p:extLst>
      <p:ext uri="{BB962C8B-B14F-4D97-AF65-F5344CB8AC3E}">
        <p14:creationId xmlns:p14="http://schemas.microsoft.com/office/powerpoint/2010/main" val="428007752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TTS aqua">
    <p:spTree>
      <p:nvGrpSpPr>
        <p:cNvPr id="1" name=""/>
        <p:cNvGrpSpPr/>
        <p:nvPr/>
      </p:nvGrpSpPr>
      <p:grpSpPr>
        <a:xfrm>
          <a:off x="0" y="0"/>
          <a:ext cx="0" cy="0"/>
          <a:chOff x="0" y="0"/>
          <a:chExt cx="0" cy="0"/>
        </a:xfrm>
      </p:grpSpPr>
      <p:sp>
        <p:nvSpPr>
          <p:cNvPr id="10" name="Rectangle 9"/>
          <p:cNvSpPr/>
          <p:nvPr userDrawn="1"/>
        </p:nvSpPr>
        <p:spPr>
          <a:xfrm>
            <a:off x="0" y="381000"/>
            <a:ext cx="9144000" cy="990600"/>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4000" dirty="0"/>
          </a:p>
        </p:txBody>
      </p:sp>
      <p:sp>
        <p:nvSpPr>
          <p:cNvPr id="2" name="Title 1"/>
          <p:cNvSpPr>
            <a:spLocks noGrp="1"/>
          </p:cNvSpPr>
          <p:nvPr>
            <p:ph type="title" hasCustomPrompt="1"/>
          </p:nvPr>
        </p:nvSpPr>
        <p:spPr/>
        <p:txBody>
          <a:bodyPr/>
          <a:lstStyle>
            <a:lvl1pPr>
              <a:defRPr/>
            </a:lvl1pPr>
          </a:lstStyle>
          <a:p>
            <a:r>
              <a:rPr lang="en-US" dirty="0"/>
              <a:t>Click to add title</a:t>
            </a:r>
            <a:endParaRPr lang="en-GB" dirty="0"/>
          </a:p>
        </p:txBody>
      </p:sp>
      <p:pic>
        <p:nvPicPr>
          <p:cNvPr id="6" name="Picture 5" descr="TTS logo mono wh 210714.eps"/>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7951694" y="612015"/>
            <a:ext cx="965200" cy="506390"/>
          </a:xfrm>
          <a:prstGeom prst="rect">
            <a:avLst/>
          </a:prstGeom>
        </p:spPr>
      </p:pic>
      <p:sp>
        <p:nvSpPr>
          <p:cNvPr id="5" name="Text Placeholder 4"/>
          <p:cNvSpPr>
            <a:spLocks noGrp="1"/>
          </p:cNvSpPr>
          <p:nvPr>
            <p:ph type="body" sz="quarter" idx="10" hasCustomPrompt="1"/>
          </p:nvPr>
        </p:nvSpPr>
        <p:spPr>
          <a:xfrm>
            <a:off x="1" y="1376284"/>
            <a:ext cx="9144000" cy="566816"/>
          </a:xfrm>
          <a:prstGeom prst="rect">
            <a:avLst/>
          </a:prstGeom>
          <a:solidFill>
            <a:schemeClr val="accent2">
              <a:lumMod val="20000"/>
              <a:lumOff val="80000"/>
            </a:schemeClr>
          </a:solidFill>
        </p:spPr>
        <p:txBody>
          <a:bodyPr anchor="ctr">
            <a:normAutofit/>
          </a:bodyPr>
          <a:lstStyle>
            <a:lvl1pPr marL="266700" indent="0">
              <a:buNone/>
              <a:defRPr sz="2200" baseline="0">
                <a:solidFill>
                  <a:srgbClr val="444242"/>
                </a:solidFill>
              </a:defRPr>
            </a:lvl1pPr>
            <a:lvl2pPr marL="180975" indent="0">
              <a:buNone/>
              <a:defRPr sz="2200">
                <a:solidFill>
                  <a:schemeClr val="tx1">
                    <a:lumMod val="65000"/>
                    <a:lumOff val="35000"/>
                  </a:schemeClr>
                </a:solidFill>
              </a:defRPr>
            </a:lvl2pPr>
            <a:lvl3pPr marL="914400" indent="0">
              <a:buNone/>
              <a:defRPr sz="2200">
                <a:solidFill>
                  <a:schemeClr val="tx1">
                    <a:lumMod val="65000"/>
                    <a:lumOff val="35000"/>
                  </a:schemeClr>
                </a:solidFill>
              </a:defRPr>
            </a:lvl3pPr>
            <a:lvl4pPr marL="1371600" indent="0">
              <a:buNone/>
              <a:defRPr sz="2200">
                <a:solidFill>
                  <a:schemeClr val="tx1">
                    <a:lumMod val="65000"/>
                    <a:lumOff val="35000"/>
                  </a:schemeClr>
                </a:solidFill>
              </a:defRPr>
            </a:lvl4pPr>
            <a:lvl5pPr marL="1828800" indent="0">
              <a:buNone/>
              <a:defRPr sz="2200">
                <a:solidFill>
                  <a:schemeClr val="tx1">
                    <a:lumMod val="65000"/>
                    <a:lumOff val="35000"/>
                  </a:schemeClr>
                </a:solidFill>
              </a:defRPr>
            </a:lvl5pPr>
          </a:lstStyle>
          <a:p>
            <a:pPr lvl="0"/>
            <a:r>
              <a:rPr lang="en-US" dirty="0"/>
              <a:t>Click to add text (max 3 lines and resize tint box using lower handle)</a:t>
            </a:r>
            <a:endParaRPr lang="en-GB" dirty="0"/>
          </a:p>
        </p:txBody>
      </p:sp>
      <p:sp>
        <p:nvSpPr>
          <p:cNvPr id="4" name="Content Placeholder 3"/>
          <p:cNvSpPr>
            <a:spLocks noGrp="1"/>
          </p:cNvSpPr>
          <p:nvPr>
            <p:ph sz="quarter" idx="11"/>
          </p:nvPr>
        </p:nvSpPr>
        <p:spPr>
          <a:xfrm>
            <a:off x="0" y="1943100"/>
            <a:ext cx="9144000" cy="4914900"/>
          </a:xfrm>
          <a:prstGeom prst="rect">
            <a:avLst/>
          </a:prstGeom>
        </p:spPr>
        <p:txBody>
          <a:bodyPr/>
          <a:lstStyle>
            <a:lvl1pPr marL="0" indent="0" algn="ctr">
              <a:buNone/>
              <a:defRPr baseline="0"/>
            </a:lvl1pPr>
          </a:lstStyle>
          <a:p>
            <a:pPr lvl="0"/>
            <a:endParaRPr lang="en-US" dirty="0"/>
          </a:p>
          <a:p>
            <a:pPr lvl="0"/>
            <a:r>
              <a:rPr lang="en-US" dirty="0"/>
              <a:t>Click to add photo/graph</a:t>
            </a:r>
            <a:endParaRPr lang="en-GB" dirty="0"/>
          </a:p>
        </p:txBody>
      </p:sp>
    </p:spTree>
    <p:extLst>
      <p:ext uri="{BB962C8B-B14F-4D97-AF65-F5344CB8AC3E}">
        <p14:creationId xmlns:p14="http://schemas.microsoft.com/office/powerpoint/2010/main" val="1327358653"/>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TTS orange">
    <p:spTree>
      <p:nvGrpSpPr>
        <p:cNvPr id="1" name=""/>
        <p:cNvGrpSpPr/>
        <p:nvPr/>
      </p:nvGrpSpPr>
      <p:grpSpPr>
        <a:xfrm>
          <a:off x="0" y="0"/>
          <a:ext cx="0" cy="0"/>
          <a:chOff x="0" y="0"/>
          <a:chExt cx="0" cy="0"/>
        </a:xfrm>
      </p:grpSpPr>
      <p:sp>
        <p:nvSpPr>
          <p:cNvPr id="10" name="Rectangle 9"/>
          <p:cNvSpPr/>
          <p:nvPr userDrawn="1"/>
        </p:nvSpPr>
        <p:spPr>
          <a:xfrm>
            <a:off x="0" y="381000"/>
            <a:ext cx="9144000" cy="990600"/>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4000" dirty="0"/>
          </a:p>
        </p:txBody>
      </p:sp>
      <p:sp>
        <p:nvSpPr>
          <p:cNvPr id="2" name="Title 1"/>
          <p:cNvSpPr>
            <a:spLocks noGrp="1"/>
          </p:cNvSpPr>
          <p:nvPr>
            <p:ph type="title" hasCustomPrompt="1"/>
          </p:nvPr>
        </p:nvSpPr>
        <p:spPr/>
        <p:txBody>
          <a:bodyPr/>
          <a:lstStyle>
            <a:lvl1pPr>
              <a:defRPr/>
            </a:lvl1pPr>
          </a:lstStyle>
          <a:p>
            <a:r>
              <a:rPr lang="en-US" dirty="0"/>
              <a:t>Click to add title</a:t>
            </a:r>
            <a:endParaRPr lang="en-GB" dirty="0"/>
          </a:p>
        </p:txBody>
      </p:sp>
      <p:pic>
        <p:nvPicPr>
          <p:cNvPr id="6" name="Picture 5" descr="TTS logo mono wh 210714.eps"/>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7951694" y="612015"/>
            <a:ext cx="965200" cy="506390"/>
          </a:xfrm>
          <a:prstGeom prst="rect">
            <a:avLst/>
          </a:prstGeom>
        </p:spPr>
      </p:pic>
      <p:sp>
        <p:nvSpPr>
          <p:cNvPr id="5" name="Text Placeholder 4"/>
          <p:cNvSpPr>
            <a:spLocks noGrp="1"/>
          </p:cNvSpPr>
          <p:nvPr>
            <p:ph type="body" sz="quarter" idx="10" hasCustomPrompt="1"/>
          </p:nvPr>
        </p:nvSpPr>
        <p:spPr>
          <a:xfrm>
            <a:off x="1" y="1376284"/>
            <a:ext cx="9144000" cy="566816"/>
          </a:xfrm>
          <a:prstGeom prst="rect">
            <a:avLst/>
          </a:prstGeom>
          <a:solidFill>
            <a:schemeClr val="accent4">
              <a:lumMod val="20000"/>
              <a:lumOff val="80000"/>
            </a:schemeClr>
          </a:solidFill>
        </p:spPr>
        <p:txBody>
          <a:bodyPr anchor="ctr">
            <a:normAutofit/>
          </a:bodyPr>
          <a:lstStyle>
            <a:lvl1pPr marL="266700" indent="0">
              <a:buNone/>
              <a:defRPr sz="2200" baseline="0">
                <a:solidFill>
                  <a:srgbClr val="444242"/>
                </a:solidFill>
              </a:defRPr>
            </a:lvl1pPr>
            <a:lvl2pPr marL="180975" indent="0">
              <a:buNone/>
              <a:defRPr sz="2200">
                <a:solidFill>
                  <a:schemeClr val="tx1">
                    <a:lumMod val="65000"/>
                    <a:lumOff val="35000"/>
                  </a:schemeClr>
                </a:solidFill>
              </a:defRPr>
            </a:lvl2pPr>
            <a:lvl3pPr marL="914400" indent="0">
              <a:buNone/>
              <a:defRPr sz="2200">
                <a:solidFill>
                  <a:schemeClr val="tx1">
                    <a:lumMod val="65000"/>
                    <a:lumOff val="35000"/>
                  </a:schemeClr>
                </a:solidFill>
              </a:defRPr>
            </a:lvl3pPr>
            <a:lvl4pPr marL="1371600" indent="0">
              <a:buNone/>
              <a:defRPr sz="2200">
                <a:solidFill>
                  <a:schemeClr val="tx1">
                    <a:lumMod val="65000"/>
                    <a:lumOff val="35000"/>
                  </a:schemeClr>
                </a:solidFill>
              </a:defRPr>
            </a:lvl4pPr>
            <a:lvl5pPr marL="1828800" indent="0">
              <a:buNone/>
              <a:defRPr sz="2200">
                <a:solidFill>
                  <a:schemeClr val="tx1">
                    <a:lumMod val="65000"/>
                    <a:lumOff val="35000"/>
                  </a:schemeClr>
                </a:solidFill>
              </a:defRPr>
            </a:lvl5pPr>
          </a:lstStyle>
          <a:p>
            <a:pPr lvl="0"/>
            <a:r>
              <a:rPr lang="en-US" dirty="0"/>
              <a:t>Click to add text (max 3 lines and resize tint box using lower handle)</a:t>
            </a:r>
            <a:endParaRPr lang="en-GB" dirty="0"/>
          </a:p>
        </p:txBody>
      </p:sp>
      <p:sp>
        <p:nvSpPr>
          <p:cNvPr id="7" name="Content Placeholder 3"/>
          <p:cNvSpPr>
            <a:spLocks noGrp="1"/>
          </p:cNvSpPr>
          <p:nvPr>
            <p:ph sz="quarter" idx="11"/>
          </p:nvPr>
        </p:nvSpPr>
        <p:spPr>
          <a:xfrm>
            <a:off x="0" y="1943100"/>
            <a:ext cx="9144000" cy="4914900"/>
          </a:xfrm>
          <a:prstGeom prst="rect">
            <a:avLst/>
          </a:prstGeom>
        </p:spPr>
        <p:txBody>
          <a:bodyPr/>
          <a:lstStyle>
            <a:lvl1pPr marL="0" indent="0" algn="ctr">
              <a:buNone/>
              <a:defRPr baseline="0"/>
            </a:lvl1pPr>
          </a:lstStyle>
          <a:p>
            <a:pPr lvl="0"/>
            <a:endParaRPr lang="en-US" dirty="0"/>
          </a:p>
          <a:p>
            <a:pPr lvl="0"/>
            <a:r>
              <a:rPr lang="en-US" dirty="0"/>
              <a:t>Click to add photo/graph</a:t>
            </a:r>
            <a:endParaRPr lang="en-GB" dirty="0"/>
          </a:p>
        </p:txBody>
      </p:sp>
    </p:spTree>
    <p:extLst>
      <p:ext uri="{BB962C8B-B14F-4D97-AF65-F5344CB8AC3E}">
        <p14:creationId xmlns:p14="http://schemas.microsoft.com/office/powerpoint/2010/main" val="3813287859"/>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TTS pink">
    <p:spTree>
      <p:nvGrpSpPr>
        <p:cNvPr id="1" name=""/>
        <p:cNvGrpSpPr/>
        <p:nvPr/>
      </p:nvGrpSpPr>
      <p:grpSpPr>
        <a:xfrm>
          <a:off x="0" y="0"/>
          <a:ext cx="0" cy="0"/>
          <a:chOff x="0" y="0"/>
          <a:chExt cx="0" cy="0"/>
        </a:xfrm>
      </p:grpSpPr>
      <p:sp>
        <p:nvSpPr>
          <p:cNvPr id="10" name="Rectangle 9"/>
          <p:cNvSpPr/>
          <p:nvPr userDrawn="1"/>
        </p:nvSpPr>
        <p:spPr>
          <a:xfrm>
            <a:off x="0" y="381000"/>
            <a:ext cx="9144000" cy="9906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4000" dirty="0"/>
          </a:p>
        </p:txBody>
      </p:sp>
      <p:sp>
        <p:nvSpPr>
          <p:cNvPr id="2" name="Title 1"/>
          <p:cNvSpPr>
            <a:spLocks noGrp="1"/>
          </p:cNvSpPr>
          <p:nvPr>
            <p:ph type="title" hasCustomPrompt="1"/>
          </p:nvPr>
        </p:nvSpPr>
        <p:spPr/>
        <p:txBody>
          <a:bodyPr/>
          <a:lstStyle>
            <a:lvl1pPr>
              <a:defRPr/>
            </a:lvl1pPr>
          </a:lstStyle>
          <a:p>
            <a:r>
              <a:rPr lang="en-US" dirty="0"/>
              <a:t>Click to add title</a:t>
            </a:r>
            <a:endParaRPr lang="en-GB" dirty="0"/>
          </a:p>
        </p:txBody>
      </p:sp>
      <p:pic>
        <p:nvPicPr>
          <p:cNvPr id="6" name="Picture 5" descr="TTS logo mono wh 210714.eps"/>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7951694" y="612015"/>
            <a:ext cx="965200" cy="506390"/>
          </a:xfrm>
          <a:prstGeom prst="rect">
            <a:avLst/>
          </a:prstGeom>
        </p:spPr>
      </p:pic>
      <p:sp>
        <p:nvSpPr>
          <p:cNvPr id="5" name="Text Placeholder 4"/>
          <p:cNvSpPr>
            <a:spLocks noGrp="1"/>
          </p:cNvSpPr>
          <p:nvPr>
            <p:ph type="body" sz="quarter" idx="10" hasCustomPrompt="1"/>
          </p:nvPr>
        </p:nvSpPr>
        <p:spPr>
          <a:xfrm>
            <a:off x="1" y="1376284"/>
            <a:ext cx="9144000" cy="566816"/>
          </a:xfrm>
          <a:prstGeom prst="rect">
            <a:avLst/>
          </a:prstGeom>
          <a:solidFill>
            <a:schemeClr val="tx2">
              <a:lumMod val="20000"/>
              <a:lumOff val="80000"/>
            </a:schemeClr>
          </a:solidFill>
        </p:spPr>
        <p:txBody>
          <a:bodyPr anchor="ctr">
            <a:normAutofit/>
          </a:bodyPr>
          <a:lstStyle>
            <a:lvl1pPr marL="266700" indent="0">
              <a:buNone/>
              <a:defRPr sz="2200" baseline="0">
                <a:solidFill>
                  <a:srgbClr val="444242"/>
                </a:solidFill>
              </a:defRPr>
            </a:lvl1pPr>
            <a:lvl2pPr marL="180975" indent="0">
              <a:buNone/>
              <a:defRPr sz="2200">
                <a:solidFill>
                  <a:schemeClr val="tx1">
                    <a:lumMod val="65000"/>
                    <a:lumOff val="35000"/>
                  </a:schemeClr>
                </a:solidFill>
              </a:defRPr>
            </a:lvl2pPr>
            <a:lvl3pPr marL="914400" indent="0">
              <a:buNone/>
              <a:defRPr sz="2200">
                <a:solidFill>
                  <a:schemeClr val="tx1">
                    <a:lumMod val="65000"/>
                    <a:lumOff val="35000"/>
                  </a:schemeClr>
                </a:solidFill>
              </a:defRPr>
            </a:lvl3pPr>
            <a:lvl4pPr marL="1371600" indent="0">
              <a:buNone/>
              <a:defRPr sz="2200">
                <a:solidFill>
                  <a:schemeClr val="tx1">
                    <a:lumMod val="65000"/>
                    <a:lumOff val="35000"/>
                  </a:schemeClr>
                </a:solidFill>
              </a:defRPr>
            </a:lvl4pPr>
            <a:lvl5pPr marL="1828800" indent="0">
              <a:buNone/>
              <a:defRPr sz="2200">
                <a:solidFill>
                  <a:schemeClr val="tx1">
                    <a:lumMod val="65000"/>
                    <a:lumOff val="35000"/>
                  </a:schemeClr>
                </a:solidFill>
              </a:defRPr>
            </a:lvl5pPr>
          </a:lstStyle>
          <a:p>
            <a:pPr lvl="0"/>
            <a:r>
              <a:rPr lang="en-US" dirty="0"/>
              <a:t>Click to add text (max 3 lines and resize tint box using lower handle)</a:t>
            </a:r>
            <a:endParaRPr lang="en-GB" dirty="0"/>
          </a:p>
        </p:txBody>
      </p:sp>
      <p:sp>
        <p:nvSpPr>
          <p:cNvPr id="7" name="Content Placeholder 3"/>
          <p:cNvSpPr>
            <a:spLocks noGrp="1"/>
          </p:cNvSpPr>
          <p:nvPr>
            <p:ph sz="quarter" idx="11"/>
          </p:nvPr>
        </p:nvSpPr>
        <p:spPr>
          <a:xfrm>
            <a:off x="0" y="1943100"/>
            <a:ext cx="9144000" cy="4914900"/>
          </a:xfrm>
          <a:prstGeom prst="rect">
            <a:avLst/>
          </a:prstGeom>
        </p:spPr>
        <p:txBody>
          <a:bodyPr/>
          <a:lstStyle>
            <a:lvl1pPr marL="0" indent="0" algn="ctr">
              <a:buNone/>
              <a:defRPr baseline="0"/>
            </a:lvl1pPr>
          </a:lstStyle>
          <a:p>
            <a:pPr lvl="0"/>
            <a:endParaRPr lang="en-US" dirty="0"/>
          </a:p>
          <a:p>
            <a:pPr lvl="0"/>
            <a:r>
              <a:rPr lang="en-US" dirty="0"/>
              <a:t>Click to add photo/graph</a:t>
            </a:r>
            <a:endParaRPr lang="en-GB" dirty="0"/>
          </a:p>
        </p:txBody>
      </p:sp>
    </p:spTree>
    <p:extLst>
      <p:ext uri="{BB962C8B-B14F-4D97-AF65-F5344CB8AC3E}">
        <p14:creationId xmlns:p14="http://schemas.microsoft.com/office/powerpoint/2010/main" val="3639367433"/>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TTS leaf green">
    <p:spTree>
      <p:nvGrpSpPr>
        <p:cNvPr id="1" name=""/>
        <p:cNvGrpSpPr/>
        <p:nvPr/>
      </p:nvGrpSpPr>
      <p:grpSpPr>
        <a:xfrm>
          <a:off x="0" y="0"/>
          <a:ext cx="0" cy="0"/>
          <a:chOff x="0" y="0"/>
          <a:chExt cx="0" cy="0"/>
        </a:xfrm>
      </p:grpSpPr>
      <p:sp>
        <p:nvSpPr>
          <p:cNvPr id="10" name="Rectangle 9"/>
          <p:cNvSpPr/>
          <p:nvPr userDrawn="1"/>
        </p:nvSpPr>
        <p:spPr>
          <a:xfrm>
            <a:off x="0" y="381000"/>
            <a:ext cx="9144000" cy="990600"/>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4000" dirty="0"/>
          </a:p>
        </p:txBody>
      </p:sp>
      <p:sp>
        <p:nvSpPr>
          <p:cNvPr id="2" name="Title 1"/>
          <p:cNvSpPr>
            <a:spLocks noGrp="1"/>
          </p:cNvSpPr>
          <p:nvPr>
            <p:ph type="title" hasCustomPrompt="1"/>
          </p:nvPr>
        </p:nvSpPr>
        <p:spPr/>
        <p:txBody>
          <a:bodyPr/>
          <a:lstStyle>
            <a:lvl1pPr>
              <a:defRPr/>
            </a:lvl1pPr>
          </a:lstStyle>
          <a:p>
            <a:r>
              <a:rPr lang="en-US" dirty="0"/>
              <a:t>Click to add title</a:t>
            </a:r>
            <a:endParaRPr lang="en-GB" dirty="0"/>
          </a:p>
        </p:txBody>
      </p:sp>
      <p:pic>
        <p:nvPicPr>
          <p:cNvPr id="6" name="Picture 5" descr="TTS logo mono wh 210714.eps"/>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7951694" y="612015"/>
            <a:ext cx="965200" cy="506390"/>
          </a:xfrm>
          <a:prstGeom prst="rect">
            <a:avLst/>
          </a:prstGeom>
        </p:spPr>
      </p:pic>
      <p:sp>
        <p:nvSpPr>
          <p:cNvPr id="5" name="Text Placeholder 4"/>
          <p:cNvSpPr>
            <a:spLocks noGrp="1"/>
          </p:cNvSpPr>
          <p:nvPr>
            <p:ph type="body" sz="quarter" idx="10" hasCustomPrompt="1"/>
          </p:nvPr>
        </p:nvSpPr>
        <p:spPr>
          <a:xfrm>
            <a:off x="1" y="1376284"/>
            <a:ext cx="9144000" cy="566816"/>
          </a:xfrm>
          <a:prstGeom prst="rect">
            <a:avLst/>
          </a:prstGeom>
          <a:solidFill>
            <a:schemeClr val="accent3">
              <a:lumMod val="20000"/>
              <a:lumOff val="80000"/>
            </a:schemeClr>
          </a:solidFill>
        </p:spPr>
        <p:txBody>
          <a:bodyPr anchor="ctr">
            <a:normAutofit/>
          </a:bodyPr>
          <a:lstStyle>
            <a:lvl1pPr marL="266700" indent="0">
              <a:buNone/>
              <a:defRPr sz="2200" baseline="0">
                <a:solidFill>
                  <a:srgbClr val="444242"/>
                </a:solidFill>
              </a:defRPr>
            </a:lvl1pPr>
            <a:lvl2pPr marL="180975" indent="0">
              <a:buNone/>
              <a:defRPr sz="2200">
                <a:solidFill>
                  <a:schemeClr val="tx1">
                    <a:lumMod val="65000"/>
                    <a:lumOff val="35000"/>
                  </a:schemeClr>
                </a:solidFill>
              </a:defRPr>
            </a:lvl2pPr>
            <a:lvl3pPr marL="914400" indent="0">
              <a:buNone/>
              <a:defRPr sz="2200">
                <a:solidFill>
                  <a:schemeClr val="tx1">
                    <a:lumMod val="65000"/>
                    <a:lumOff val="35000"/>
                  </a:schemeClr>
                </a:solidFill>
              </a:defRPr>
            </a:lvl3pPr>
            <a:lvl4pPr marL="1371600" indent="0">
              <a:buNone/>
              <a:defRPr sz="2200">
                <a:solidFill>
                  <a:schemeClr val="tx1">
                    <a:lumMod val="65000"/>
                    <a:lumOff val="35000"/>
                  </a:schemeClr>
                </a:solidFill>
              </a:defRPr>
            </a:lvl4pPr>
            <a:lvl5pPr marL="1828800" indent="0">
              <a:buNone/>
              <a:defRPr sz="2200">
                <a:solidFill>
                  <a:schemeClr val="tx1">
                    <a:lumMod val="65000"/>
                    <a:lumOff val="35000"/>
                  </a:schemeClr>
                </a:solidFill>
              </a:defRPr>
            </a:lvl5pPr>
          </a:lstStyle>
          <a:p>
            <a:pPr lvl="0"/>
            <a:r>
              <a:rPr lang="en-US" dirty="0"/>
              <a:t>Click to add text (max 3 lines and resize tint box using lower handle)</a:t>
            </a:r>
            <a:endParaRPr lang="en-GB" dirty="0"/>
          </a:p>
        </p:txBody>
      </p:sp>
      <p:sp>
        <p:nvSpPr>
          <p:cNvPr id="7" name="Content Placeholder 3"/>
          <p:cNvSpPr>
            <a:spLocks noGrp="1"/>
          </p:cNvSpPr>
          <p:nvPr>
            <p:ph sz="quarter" idx="11"/>
          </p:nvPr>
        </p:nvSpPr>
        <p:spPr>
          <a:xfrm>
            <a:off x="0" y="1943100"/>
            <a:ext cx="9144000" cy="4914900"/>
          </a:xfrm>
          <a:prstGeom prst="rect">
            <a:avLst/>
          </a:prstGeom>
        </p:spPr>
        <p:txBody>
          <a:bodyPr/>
          <a:lstStyle>
            <a:lvl1pPr marL="0" indent="0" algn="ctr">
              <a:buNone/>
              <a:defRPr baseline="0"/>
            </a:lvl1pPr>
          </a:lstStyle>
          <a:p>
            <a:pPr lvl="0"/>
            <a:endParaRPr lang="en-US" dirty="0"/>
          </a:p>
          <a:p>
            <a:pPr lvl="0"/>
            <a:r>
              <a:rPr lang="en-US" dirty="0"/>
              <a:t>Click to add photo/graph</a:t>
            </a:r>
            <a:endParaRPr lang="en-GB" dirty="0"/>
          </a:p>
        </p:txBody>
      </p:sp>
    </p:spTree>
    <p:extLst>
      <p:ext uri="{BB962C8B-B14F-4D97-AF65-F5344CB8AC3E}">
        <p14:creationId xmlns:p14="http://schemas.microsoft.com/office/powerpoint/2010/main" val="616864718"/>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TTS lilac">
    <p:spTree>
      <p:nvGrpSpPr>
        <p:cNvPr id="1" name=""/>
        <p:cNvGrpSpPr/>
        <p:nvPr/>
      </p:nvGrpSpPr>
      <p:grpSpPr>
        <a:xfrm>
          <a:off x="0" y="0"/>
          <a:ext cx="0" cy="0"/>
          <a:chOff x="0" y="0"/>
          <a:chExt cx="0" cy="0"/>
        </a:xfrm>
      </p:grpSpPr>
      <p:sp>
        <p:nvSpPr>
          <p:cNvPr id="10" name="Rectangle 9"/>
          <p:cNvSpPr/>
          <p:nvPr userDrawn="1"/>
        </p:nvSpPr>
        <p:spPr>
          <a:xfrm>
            <a:off x="0" y="381000"/>
            <a:ext cx="9144000" cy="990600"/>
          </a:xfrm>
          <a:prstGeom prst="rect">
            <a:avLst/>
          </a:prstGeom>
          <a:solidFill>
            <a:schemeClr val="accent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4000" dirty="0"/>
          </a:p>
        </p:txBody>
      </p:sp>
      <p:sp>
        <p:nvSpPr>
          <p:cNvPr id="2" name="Title 1"/>
          <p:cNvSpPr>
            <a:spLocks noGrp="1"/>
          </p:cNvSpPr>
          <p:nvPr>
            <p:ph type="title" hasCustomPrompt="1"/>
          </p:nvPr>
        </p:nvSpPr>
        <p:spPr/>
        <p:txBody>
          <a:bodyPr/>
          <a:lstStyle>
            <a:lvl1pPr>
              <a:defRPr/>
            </a:lvl1pPr>
          </a:lstStyle>
          <a:p>
            <a:r>
              <a:rPr lang="en-US" dirty="0"/>
              <a:t>Click to add title</a:t>
            </a:r>
            <a:endParaRPr lang="en-GB" dirty="0"/>
          </a:p>
        </p:txBody>
      </p:sp>
      <p:pic>
        <p:nvPicPr>
          <p:cNvPr id="6" name="Picture 5" descr="TTS logo mono wh 210714.eps"/>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7951694" y="612015"/>
            <a:ext cx="965200" cy="506390"/>
          </a:xfrm>
          <a:prstGeom prst="rect">
            <a:avLst/>
          </a:prstGeom>
        </p:spPr>
      </p:pic>
      <p:sp>
        <p:nvSpPr>
          <p:cNvPr id="5" name="Text Placeholder 4"/>
          <p:cNvSpPr>
            <a:spLocks noGrp="1"/>
          </p:cNvSpPr>
          <p:nvPr>
            <p:ph type="body" sz="quarter" idx="10" hasCustomPrompt="1"/>
          </p:nvPr>
        </p:nvSpPr>
        <p:spPr>
          <a:xfrm>
            <a:off x="1" y="1376284"/>
            <a:ext cx="9144000" cy="566816"/>
          </a:xfrm>
          <a:prstGeom prst="rect">
            <a:avLst/>
          </a:prstGeom>
          <a:solidFill>
            <a:schemeClr val="accent5">
              <a:lumMod val="20000"/>
              <a:lumOff val="80000"/>
            </a:schemeClr>
          </a:solidFill>
        </p:spPr>
        <p:txBody>
          <a:bodyPr anchor="ctr">
            <a:normAutofit/>
          </a:bodyPr>
          <a:lstStyle>
            <a:lvl1pPr marL="266700" indent="0">
              <a:buNone/>
              <a:defRPr sz="2200" baseline="0">
                <a:solidFill>
                  <a:srgbClr val="444242"/>
                </a:solidFill>
              </a:defRPr>
            </a:lvl1pPr>
            <a:lvl2pPr marL="180975" indent="0">
              <a:buNone/>
              <a:defRPr sz="2200">
                <a:solidFill>
                  <a:schemeClr val="tx1">
                    <a:lumMod val="65000"/>
                    <a:lumOff val="35000"/>
                  </a:schemeClr>
                </a:solidFill>
              </a:defRPr>
            </a:lvl2pPr>
            <a:lvl3pPr marL="914400" indent="0">
              <a:buNone/>
              <a:defRPr sz="2200">
                <a:solidFill>
                  <a:schemeClr val="tx1">
                    <a:lumMod val="65000"/>
                    <a:lumOff val="35000"/>
                  </a:schemeClr>
                </a:solidFill>
              </a:defRPr>
            </a:lvl3pPr>
            <a:lvl4pPr marL="1371600" indent="0">
              <a:buNone/>
              <a:defRPr sz="2200">
                <a:solidFill>
                  <a:schemeClr val="tx1">
                    <a:lumMod val="65000"/>
                    <a:lumOff val="35000"/>
                  </a:schemeClr>
                </a:solidFill>
              </a:defRPr>
            </a:lvl4pPr>
            <a:lvl5pPr marL="1828800" indent="0">
              <a:buNone/>
              <a:defRPr sz="2200">
                <a:solidFill>
                  <a:schemeClr val="tx1">
                    <a:lumMod val="65000"/>
                    <a:lumOff val="35000"/>
                  </a:schemeClr>
                </a:solidFill>
              </a:defRPr>
            </a:lvl5pPr>
          </a:lstStyle>
          <a:p>
            <a:pPr lvl="0"/>
            <a:r>
              <a:rPr lang="en-US" dirty="0"/>
              <a:t>Click to add text (max 3 lines and resize tint box using lower handle)</a:t>
            </a:r>
            <a:endParaRPr lang="en-GB" dirty="0"/>
          </a:p>
        </p:txBody>
      </p:sp>
      <p:sp>
        <p:nvSpPr>
          <p:cNvPr id="7" name="Content Placeholder 3"/>
          <p:cNvSpPr>
            <a:spLocks noGrp="1"/>
          </p:cNvSpPr>
          <p:nvPr>
            <p:ph sz="quarter" idx="11"/>
          </p:nvPr>
        </p:nvSpPr>
        <p:spPr>
          <a:xfrm>
            <a:off x="0" y="1943100"/>
            <a:ext cx="9144000" cy="4914900"/>
          </a:xfrm>
          <a:prstGeom prst="rect">
            <a:avLst/>
          </a:prstGeom>
        </p:spPr>
        <p:txBody>
          <a:bodyPr/>
          <a:lstStyle>
            <a:lvl1pPr marL="0" indent="0" algn="ctr">
              <a:buNone/>
              <a:defRPr baseline="0"/>
            </a:lvl1pPr>
          </a:lstStyle>
          <a:p>
            <a:pPr lvl="0"/>
            <a:endParaRPr lang="en-US" dirty="0"/>
          </a:p>
          <a:p>
            <a:pPr lvl="0"/>
            <a:r>
              <a:rPr lang="en-US" dirty="0"/>
              <a:t>Click to add photo/graph</a:t>
            </a:r>
            <a:endParaRPr lang="en-GB" dirty="0"/>
          </a:p>
        </p:txBody>
      </p:sp>
    </p:spTree>
    <p:extLst>
      <p:ext uri="{BB962C8B-B14F-4D97-AF65-F5344CB8AC3E}">
        <p14:creationId xmlns:p14="http://schemas.microsoft.com/office/powerpoint/2010/main" val="3663465500"/>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TTS indigo">
    <p:spTree>
      <p:nvGrpSpPr>
        <p:cNvPr id="1" name=""/>
        <p:cNvGrpSpPr/>
        <p:nvPr/>
      </p:nvGrpSpPr>
      <p:grpSpPr>
        <a:xfrm>
          <a:off x="0" y="0"/>
          <a:ext cx="0" cy="0"/>
          <a:chOff x="0" y="0"/>
          <a:chExt cx="0" cy="0"/>
        </a:xfrm>
      </p:grpSpPr>
      <p:sp>
        <p:nvSpPr>
          <p:cNvPr id="10" name="Rectangle 9"/>
          <p:cNvSpPr/>
          <p:nvPr userDrawn="1"/>
        </p:nvSpPr>
        <p:spPr>
          <a:xfrm>
            <a:off x="0" y="381000"/>
            <a:ext cx="9144000" cy="990600"/>
          </a:xfrm>
          <a:prstGeom prst="rect">
            <a:avLst/>
          </a:prstGeom>
          <a:solidFill>
            <a:schemeClr val="accent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4000" dirty="0"/>
          </a:p>
        </p:txBody>
      </p:sp>
      <p:sp>
        <p:nvSpPr>
          <p:cNvPr id="2" name="Title 1"/>
          <p:cNvSpPr>
            <a:spLocks noGrp="1"/>
          </p:cNvSpPr>
          <p:nvPr>
            <p:ph type="title" hasCustomPrompt="1"/>
          </p:nvPr>
        </p:nvSpPr>
        <p:spPr/>
        <p:txBody>
          <a:bodyPr/>
          <a:lstStyle>
            <a:lvl1pPr>
              <a:defRPr/>
            </a:lvl1pPr>
          </a:lstStyle>
          <a:p>
            <a:r>
              <a:rPr lang="en-US" dirty="0"/>
              <a:t>Click to add title</a:t>
            </a:r>
            <a:endParaRPr lang="en-GB" dirty="0"/>
          </a:p>
        </p:txBody>
      </p:sp>
      <p:pic>
        <p:nvPicPr>
          <p:cNvPr id="6" name="Picture 5" descr="TTS logo mono wh 210714.eps"/>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7951694" y="612015"/>
            <a:ext cx="965200" cy="506390"/>
          </a:xfrm>
          <a:prstGeom prst="rect">
            <a:avLst/>
          </a:prstGeom>
        </p:spPr>
      </p:pic>
      <p:sp>
        <p:nvSpPr>
          <p:cNvPr id="5" name="Text Placeholder 4"/>
          <p:cNvSpPr>
            <a:spLocks noGrp="1"/>
          </p:cNvSpPr>
          <p:nvPr>
            <p:ph type="body" sz="quarter" idx="10" hasCustomPrompt="1"/>
          </p:nvPr>
        </p:nvSpPr>
        <p:spPr>
          <a:xfrm>
            <a:off x="1" y="1376284"/>
            <a:ext cx="9144000" cy="566816"/>
          </a:xfrm>
          <a:prstGeom prst="rect">
            <a:avLst/>
          </a:prstGeom>
          <a:solidFill>
            <a:schemeClr val="accent6">
              <a:lumMod val="20000"/>
              <a:lumOff val="80000"/>
            </a:schemeClr>
          </a:solidFill>
        </p:spPr>
        <p:txBody>
          <a:bodyPr anchor="ctr">
            <a:normAutofit/>
          </a:bodyPr>
          <a:lstStyle>
            <a:lvl1pPr marL="266700" indent="0">
              <a:buNone/>
              <a:defRPr sz="2200" baseline="0">
                <a:solidFill>
                  <a:srgbClr val="444242"/>
                </a:solidFill>
              </a:defRPr>
            </a:lvl1pPr>
            <a:lvl2pPr marL="180975" indent="0">
              <a:buNone/>
              <a:defRPr sz="2200">
                <a:solidFill>
                  <a:schemeClr val="tx1">
                    <a:lumMod val="65000"/>
                    <a:lumOff val="35000"/>
                  </a:schemeClr>
                </a:solidFill>
              </a:defRPr>
            </a:lvl2pPr>
            <a:lvl3pPr marL="914400" indent="0">
              <a:buNone/>
              <a:defRPr sz="2200">
                <a:solidFill>
                  <a:schemeClr val="tx1">
                    <a:lumMod val="65000"/>
                    <a:lumOff val="35000"/>
                  </a:schemeClr>
                </a:solidFill>
              </a:defRPr>
            </a:lvl3pPr>
            <a:lvl4pPr marL="1371600" indent="0">
              <a:buNone/>
              <a:defRPr sz="2200">
                <a:solidFill>
                  <a:schemeClr val="tx1">
                    <a:lumMod val="65000"/>
                    <a:lumOff val="35000"/>
                  </a:schemeClr>
                </a:solidFill>
              </a:defRPr>
            </a:lvl4pPr>
            <a:lvl5pPr marL="1828800" indent="0">
              <a:buNone/>
              <a:defRPr sz="2200">
                <a:solidFill>
                  <a:schemeClr val="tx1">
                    <a:lumMod val="65000"/>
                    <a:lumOff val="35000"/>
                  </a:schemeClr>
                </a:solidFill>
              </a:defRPr>
            </a:lvl5pPr>
          </a:lstStyle>
          <a:p>
            <a:pPr lvl="0"/>
            <a:r>
              <a:rPr lang="en-US" dirty="0"/>
              <a:t>Click to add text (max 3 lines and resize tint box using lower handle)</a:t>
            </a:r>
            <a:endParaRPr lang="en-GB" dirty="0"/>
          </a:p>
        </p:txBody>
      </p:sp>
      <p:sp>
        <p:nvSpPr>
          <p:cNvPr id="7" name="Content Placeholder 3"/>
          <p:cNvSpPr>
            <a:spLocks noGrp="1"/>
          </p:cNvSpPr>
          <p:nvPr>
            <p:ph sz="quarter" idx="11"/>
          </p:nvPr>
        </p:nvSpPr>
        <p:spPr>
          <a:xfrm>
            <a:off x="0" y="1943100"/>
            <a:ext cx="9144000" cy="4914900"/>
          </a:xfrm>
          <a:prstGeom prst="rect">
            <a:avLst/>
          </a:prstGeom>
        </p:spPr>
        <p:txBody>
          <a:bodyPr/>
          <a:lstStyle>
            <a:lvl1pPr marL="0" indent="0" algn="ctr">
              <a:buNone/>
              <a:defRPr baseline="0"/>
            </a:lvl1pPr>
          </a:lstStyle>
          <a:p>
            <a:pPr lvl="0"/>
            <a:endParaRPr lang="en-US" dirty="0"/>
          </a:p>
          <a:p>
            <a:pPr lvl="0"/>
            <a:r>
              <a:rPr lang="en-US" dirty="0"/>
              <a:t>Click to add photo/graph</a:t>
            </a:r>
            <a:endParaRPr lang="en-GB" dirty="0"/>
          </a:p>
        </p:txBody>
      </p:sp>
    </p:spTree>
    <p:extLst>
      <p:ext uri="{BB962C8B-B14F-4D97-AF65-F5344CB8AC3E}">
        <p14:creationId xmlns:p14="http://schemas.microsoft.com/office/powerpoint/2010/main" val="2387952870"/>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TTS raspberry">
    <p:spTree>
      <p:nvGrpSpPr>
        <p:cNvPr id="1" name=""/>
        <p:cNvGrpSpPr/>
        <p:nvPr/>
      </p:nvGrpSpPr>
      <p:grpSpPr>
        <a:xfrm>
          <a:off x="0" y="0"/>
          <a:ext cx="0" cy="0"/>
          <a:chOff x="0" y="0"/>
          <a:chExt cx="0" cy="0"/>
        </a:xfrm>
      </p:grpSpPr>
      <p:sp>
        <p:nvSpPr>
          <p:cNvPr id="10" name="Rectangle 9"/>
          <p:cNvSpPr/>
          <p:nvPr userDrawn="1"/>
        </p:nvSpPr>
        <p:spPr>
          <a:xfrm>
            <a:off x="0" y="381000"/>
            <a:ext cx="9144000" cy="99060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4000" dirty="0"/>
          </a:p>
        </p:txBody>
      </p:sp>
      <p:sp>
        <p:nvSpPr>
          <p:cNvPr id="2" name="Title 1"/>
          <p:cNvSpPr>
            <a:spLocks noGrp="1"/>
          </p:cNvSpPr>
          <p:nvPr>
            <p:ph type="title" hasCustomPrompt="1"/>
          </p:nvPr>
        </p:nvSpPr>
        <p:spPr/>
        <p:txBody>
          <a:bodyPr/>
          <a:lstStyle>
            <a:lvl1pPr>
              <a:defRPr/>
            </a:lvl1pPr>
          </a:lstStyle>
          <a:p>
            <a:r>
              <a:rPr lang="en-US" dirty="0"/>
              <a:t>Click to add title</a:t>
            </a:r>
            <a:endParaRPr lang="en-GB" dirty="0"/>
          </a:p>
        </p:txBody>
      </p:sp>
      <p:pic>
        <p:nvPicPr>
          <p:cNvPr id="6" name="Picture 5" descr="TTS logo mono wh 210714.eps"/>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7951694" y="612015"/>
            <a:ext cx="965200" cy="506390"/>
          </a:xfrm>
          <a:prstGeom prst="rect">
            <a:avLst/>
          </a:prstGeom>
        </p:spPr>
      </p:pic>
      <p:sp>
        <p:nvSpPr>
          <p:cNvPr id="5" name="Text Placeholder 4"/>
          <p:cNvSpPr>
            <a:spLocks noGrp="1"/>
          </p:cNvSpPr>
          <p:nvPr>
            <p:ph type="body" sz="quarter" idx="10" hasCustomPrompt="1"/>
          </p:nvPr>
        </p:nvSpPr>
        <p:spPr>
          <a:xfrm>
            <a:off x="1" y="1376284"/>
            <a:ext cx="9144000" cy="566816"/>
          </a:xfrm>
          <a:prstGeom prst="rect">
            <a:avLst/>
          </a:prstGeom>
          <a:solidFill>
            <a:srgbClr val="EECCD8"/>
          </a:solidFill>
        </p:spPr>
        <p:txBody>
          <a:bodyPr anchor="ctr">
            <a:normAutofit/>
          </a:bodyPr>
          <a:lstStyle>
            <a:lvl1pPr marL="266700" indent="0">
              <a:buNone/>
              <a:defRPr sz="2200" baseline="0">
                <a:solidFill>
                  <a:srgbClr val="444242"/>
                </a:solidFill>
              </a:defRPr>
            </a:lvl1pPr>
            <a:lvl2pPr marL="180975" indent="0">
              <a:buNone/>
              <a:defRPr sz="2200">
                <a:solidFill>
                  <a:schemeClr val="tx1">
                    <a:lumMod val="65000"/>
                    <a:lumOff val="35000"/>
                  </a:schemeClr>
                </a:solidFill>
              </a:defRPr>
            </a:lvl2pPr>
            <a:lvl3pPr marL="914400" indent="0">
              <a:buNone/>
              <a:defRPr sz="2200">
                <a:solidFill>
                  <a:schemeClr val="tx1">
                    <a:lumMod val="65000"/>
                    <a:lumOff val="35000"/>
                  </a:schemeClr>
                </a:solidFill>
              </a:defRPr>
            </a:lvl3pPr>
            <a:lvl4pPr marL="1371600" indent="0">
              <a:buNone/>
              <a:defRPr sz="2200">
                <a:solidFill>
                  <a:schemeClr val="tx1">
                    <a:lumMod val="65000"/>
                    <a:lumOff val="35000"/>
                  </a:schemeClr>
                </a:solidFill>
              </a:defRPr>
            </a:lvl4pPr>
            <a:lvl5pPr marL="1828800" indent="0">
              <a:buNone/>
              <a:defRPr sz="2200">
                <a:solidFill>
                  <a:schemeClr val="tx1">
                    <a:lumMod val="65000"/>
                    <a:lumOff val="35000"/>
                  </a:schemeClr>
                </a:solidFill>
              </a:defRPr>
            </a:lvl5pPr>
          </a:lstStyle>
          <a:p>
            <a:pPr lvl="0"/>
            <a:r>
              <a:rPr lang="en-US" dirty="0"/>
              <a:t>Click to add text (max 3 lines and resize tint box using lower handle)</a:t>
            </a:r>
            <a:endParaRPr lang="en-GB" dirty="0"/>
          </a:p>
        </p:txBody>
      </p:sp>
      <p:sp>
        <p:nvSpPr>
          <p:cNvPr id="7" name="Content Placeholder 3"/>
          <p:cNvSpPr>
            <a:spLocks noGrp="1"/>
          </p:cNvSpPr>
          <p:nvPr>
            <p:ph sz="quarter" idx="11"/>
          </p:nvPr>
        </p:nvSpPr>
        <p:spPr>
          <a:xfrm>
            <a:off x="0" y="1943100"/>
            <a:ext cx="9144000" cy="4914900"/>
          </a:xfrm>
          <a:prstGeom prst="rect">
            <a:avLst/>
          </a:prstGeom>
        </p:spPr>
        <p:txBody>
          <a:bodyPr/>
          <a:lstStyle>
            <a:lvl1pPr marL="0" indent="0" algn="ctr">
              <a:buNone/>
              <a:defRPr baseline="0"/>
            </a:lvl1pPr>
          </a:lstStyle>
          <a:p>
            <a:pPr lvl="0"/>
            <a:endParaRPr lang="en-US" dirty="0"/>
          </a:p>
          <a:p>
            <a:pPr lvl="0"/>
            <a:r>
              <a:rPr lang="en-US" dirty="0"/>
              <a:t>Click to add photo/graph</a:t>
            </a:r>
            <a:endParaRPr lang="en-GB" dirty="0"/>
          </a:p>
        </p:txBody>
      </p:sp>
    </p:spTree>
    <p:extLst>
      <p:ext uri="{BB962C8B-B14F-4D97-AF65-F5344CB8AC3E}">
        <p14:creationId xmlns:p14="http://schemas.microsoft.com/office/powerpoint/2010/main" val="255397491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xAndClipArt">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683568" y="609600"/>
            <a:ext cx="7774632" cy="1143000"/>
          </a:xfrm>
        </p:spPr>
        <p:txBody>
          <a:bodyPr/>
          <a:lstStyle/>
          <a:p>
            <a:r>
              <a:rPr lang="en-US" dirty="0"/>
              <a:t>Click to edit Master title style</a:t>
            </a:r>
            <a:endParaRPr lang="en-GB" dirty="0"/>
          </a:p>
        </p:txBody>
      </p:sp>
      <p:sp>
        <p:nvSpPr>
          <p:cNvPr id="3" name="Text Placeholder 2"/>
          <p:cNvSpPr>
            <a:spLocks noGrp="1"/>
          </p:cNvSpPr>
          <p:nvPr>
            <p:ph type="body" sz="half" idx="1"/>
          </p:nvPr>
        </p:nvSpPr>
        <p:spPr>
          <a:xfrm>
            <a:off x="685800" y="1981200"/>
            <a:ext cx="3810000" cy="4114800"/>
          </a:xfrm>
          <a:prstGeom prst="rect">
            <a:avLst/>
          </a:prstGeo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ClipArt Placeholder 3"/>
          <p:cNvSpPr>
            <a:spLocks noGrp="1"/>
          </p:cNvSpPr>
          <p:nvPr>
            <p:ph type="clipArt" sz="half" idx="2"/>
          </p:nvPr>
        </p:nvSpPr>
        <p:spPr>
          <a:xfrm>
            <a:off x="4648200" y="1981200"/>
            <a:ext cx="3810000" cy="4114800"/>
          </a:xfrm>
          <a:prstGeom prst="rect">
            <a:avLst/>
          </a:prstGeom>
        </p:spPr>
        <p:txBody>
          <a:bodyPr/>
          <a:lstStyle/>
          <a:p>
            <a:pPr lvl="0"/>
            <a:endParaRPr lang="en-GB" noProof="0"/>
          </a:p>
        </p:txBody>
      </p:sp>
      <p:sp>
        <p:nvSpPr>
          <p:cNvPr id="5" name="Date Placeholder 4"/>
          <p:cNvSpPr>
            <a:spLocks noGrp="1" noChangeArrowheads="1"/>
          </p:cNvSpPr>
          <p:nvPr>
            <p:ph type="dt" sz="half" idx="10"/>
          </p:nvPr>
        </p:nvSpPr>
        <p:spPr>
          <a:xfrm>
            <a:off x="685800" y="6248400"/>
            <a:ext cx="1905000" cy="457200"/>
          </a:xfrm>
          <a:prstGeom prst="rect">
            <a:avLst/>
          </a:prstGeom>
        </p:spPr>
        <p:txBody>
          <a:bodyPr/>
          <a:lstStyle>
            <a:lvl1pPr>
              <a:defRPr/>
            </a:lvl1pPr>
          </a:lstStyle>
          <a:p>
            <a:pPr>
              <a:defRPr/>
            </a:pPr>
            <a:endParaRPr lang="en-US" altLang="en-US"/>
          </a:p>
        </p:txBody>
      </p:sp>
      <p:sp>
        <p:nvSpPr>
          <p:cNvPr id="6" name="Slide Number Placeholder 5"/>
          <p:cNvSpPr>
            <a:spLocks noGrp="1" noChangeArrowheads="1"/>
          </p:cNvSpPr>
          <p:nvPr>
            <p:ph type="sldNum" sz="quarter" idx="11"/>
          </p:nvPr>
        </p:nvSpPr>
        <p:spPr>
          <a:xfrm>
            <a:off x="6553200" y="6248400"/>
            <a:ext cx="1905000" cy="457200"/>
          </a:xfrm>
          <a:prstGeom prst="rect">
            <a:avLst/>
          </a:prstGeom>
        </p:spPr>
        <p:txBody>
          <a:bodyPr/>
          <a:lstStyle>
            <a:lvl1pPr>
              <a:defRPr/>
            </a:lvl1pPr>
          </a:lstStyle>
          <a:p>
            <a:pPr>
              <a:defRPr/>
            </a:pPr>
            <a:fld id="{D6BB84B5-06C3-4DFF-A5C6-568AA24A83DA}" type="slidenum">
              <a:rPr lang="en-GB" altLang="en-US"/>
              <a:pPr>
                <a:defRPr/>
              </a:pPr>
              <a:t>‹#›</a:t>
            </a:fld>
            <a:endParaRPr lang="en-GB" altLang="en-US"/>
          </a:p>
        </p:txBody>
      </p:sp>
    </p:spTree>
    <p:extLst>
      <p:ext uri="{BB962C8B-B14F-4D97-AF65-F5344CB8AC3E}">
        <p14:creationId xmlns:p14="http://schemas.microsoft.com/office/powerpoint/2010/main" val="695218684"/>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TTS dark grey">
    <p:spTree>
      <p:nvGrpSpPr>
        <p:cNvPr id="1" name=""/>
        <p:cNvGrpSpPr/>
        <p:nvPr/>
      </p:nvGrpSpPr>
      <p:grpSpPr>
        <a:xfrm>
          <a:off x="0" y="0"/>
          <a:ext cx="0" cy="0"/>
          <a:chOff x="0" y="0"/>
          <a:chExt cx="0" cy="0"/>
        </a:xfrm>
      </p:grpSpPr>
      <p:sp>
        <p:nvSpPr>
          <p:cNvPr id="10" name="Rectangle 9"/>
          <p:cNvSpPr/>
          <p:nvPr userDrawn="1"/>
        </p:nvSpPr>
        <p:spPr>
          <a:xfrm>
            <a:off x="0" y="381000"/>
            <a:ext cx="9144000" cy="990600"/>
          </a:xfrm>
          <a:prstGeom prst="rect">
            <a:avLst/>
          </a:prstGeom>
          <a:solidFill>
            <a:srgbClr val="44424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4000" dirty="0"/>
          </a:p>
        </p:txBody>
      </p:sp>
      <p:sp>
        <p:nvSpPr>
          <p:cNvPr id="2" name="Title 1"/>
          <p:cNvSpPr>
            <a:spLocks noGrp="1"/>
          </p:cNvSpPr>
          <p:nvPr>
            <p:ph type="title" hasCustomPrompt="1"/>
          </p:nvPr>
        </p:nvSpPr>
        <p:spPr/>
        <p:txBody>
          <a:bodyPr/>
          <a:lstStyle>
            <a:lvl1pPr>
              <a:defRPr/>
            </a:lvl1pPr>
          </a:lstStyle>
          <a:p>
            <a:r>
              <a:rPr lang="en-US" dirty="0"/>
              <a:t>Click to add title</a:t>
            </a:r>
            <a:endParaRPr lang="en-GB" dirty="0"/>
          </a:p>
        </p:txBody>
      </p:sp>
      <p:pic>
        <p:nvPicPr>
          <p:cNvPr id="6" name="Picture 5" descr="TTS logo mono wh 210714.eps"/>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7951694" y="612015"/>
            <a:ext cx="965200" cy="506390"/>
          </a:xfrm>
          <a:prstGeom prst="rect">
            <a:avLst/>
          </a:prstGeom>
        </p:spPr>
      </p:pic>
      <p:sp>
        <p:nvSpPr>
          <p:cNvPr id="5" name="Text Placeholder 4"/>
          <p:cNvSpPr>
            <a:spLocks noGrp="1"/>
          </p:cNvSpPr>
          <p:nvPr>
            <p:ph type="body" sz="quarter" idx="10" hasCustomPrompt="1"/>
          </p:nvPr>
        </p:nvSpPr>
        <p:spPr>
          <a:xfrm>
            <a:off x="1" y="1376284"/>
            <a:ext cx="9144000" cy="566816"/>
          </a:xfrm>
          <a:prstGeom prst="rect">
            <a:avLst/>
          </a:prstGeom>
          <a:solidFill>
            <a:srgbClr val="DAD9D9"/>
          </a:solidFill>
        </p:spPr>
        <p:txBody>
          <a:bodyPr anchor="ctr">
            <a:normAutofit/>
          </a:bodyPr>
          <a:lstStyle>
            <a:lvl1pPr marL="266700" indent="0">
              <a:buNone/>
              <a:defRPr sz="2200" baseline="0">
                <a:solidFill>
                  <a:srgbClr val="444242"/>
                </a:solidFill>
              </a:defRPr>
            </a:lvl1pPr>
            <a:lvl2pPr marL="180975" indent="0">
              <a:buNone/>
              <a:defRPr sz="2200">
                <a:solidFill>
                  <a:schemeClr val="tx1">
                    <a:lumMod val="65000"/>
                    <a:lumOff val="35000"/>
                  </a:schemeClr>
                </a:solidFill>
              </a:defRPr>
            </a:lvl2pPr>
            <a:lvl3pPr marL="914400" indent="0">
              <a:buNone/>
              <a:defRPr sz="2200">
                <a:solidFill>
                  <a:schemeClr val="tx1">
                    <a:lumMod val="65000"/>
                    <a:lumOff val="35000"/>
                  </a:schemeClr>
                </a:solidFill>
              </a:defRPr>
            </a:lvl3pPr>
            <a:lvl4pPr marL="1371600" indent="0">
              <a:buNone/>
              <a:defRPr sz="2200">
                <a:solidFill>
                  <a:schemeClr val="tx1">
                    <a:lumMod val="65000"/>
                    <a:lumOff val="35000"/>
                  </a:schemeClr>
                </a:solidFill>
              </a:defRPr>
            </a:lvl4pPr>
            <a:lvl5pPr marL="1828800" indent="0">
              <a:buNone/>
              <a:defRPr sz="2200">
                <a:solidFill>
                  <a:schemeClr val="tx1">
                    <a:lumMod val="65000"/>
                    <a:lumOff val="35000"/>
                  </a:schemeClr>
                </a:solidFill>
              </a:defRPr>
            </a:lvl5pPr>
          </a:lstStyle>
          <a:p>
            <a:pPr lvl="0"/>
            <a:r>
              <a:rPr lang="en-US" dirty="0"/>
              <a:t>Click to add text (max 3 lines and resize tint box using lower handle)</a:t>
            </a:r>
            <a:endParaRPr lang="en-GB" dirty="0"/>
          </a:p>
        </p:txBody>
      </p:sp>
      <p:sp>
        <p:nvSpPr>
          <p:cNvPr id="7" name="Content Placeholder 3"/>
          <p:cNvSpPr>
            <a:spLocks noGrp="1"/>
          </p:cNvSpPr>
          <p:nvPr>
            <p:ph sz="quarter" idx="11"/>
          </p:nvPr>
        </p:nvSpPr>
        <p:spPr>
          <a:xfrm>
            <a:off x="0" y="1943100"/>
            <a:ext cx="9144000" cy="4914900"/>
          </a:xfrm>
          <a:prstGeom prst="rect">
            <a:avLst/>
          </a:prstGeom>
        </p:spPr>
        <p:txBody>
          <a:bodyPr/>
          <a:lstStyle>
            <a:lvl1pPr marL="0" indent="0" algn="ctr">
              <a:buNone/>
              <a:defRPr baseline="0"/>
            </a:lvl1pPr>
          </a:lstStyle>
          <a:p>
            <a:pPr lvl="0"/>
            <a:endParaRPr lang="en-US" dirty="0"/>
          </a:p>
          <a:p>
            <a:pPr lvl="0"/>
            <a:r>
              <a:rPr lang="en-US" dirty="0"/>
              <a:t>Click to add photo/graph</a:t>
            </a:r>
            <a:endParaRPr lang="en-GB" dirty="0"/>
          </a:p>
        </p:txBody>
      </p:sp>
    </p:spTree>
    <p:extLst>
      <p:ext uri="{BB962C8B-B14F-4D97-AF65-F5344CB8AC3E}">
        <p14:creationId xmlns:p14="http://schemas.microsoft.com/office/powerpoint/2010/main" val="1953089869"/>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TTS aqua">
    <p:spTree>
      <p:nvGrpSpPr>
        <p:cNvPr id="1" name=""/>
        <p:cNvGrpSpPr/>
        <p:nvPr/>
      </p:nvGrpSpPr>
      <p:grpSpPr>
        <a:xfrm>
          <a:off x="0" y="0"/>
          <a:ext cx="0" cy="0"/>
          <a:chOff x="0" y="0"/>
          <a:chExt cx="0" cy="0"/>
        </a:xfrm>
      </p:grpSpPr>
      <p:sp>
        <p:nvSpPr>
          <p:cNvPr id="10" name="Rectangle 9"/>
          <p:cNvSpPr/>
          <p:nvPr userDrawn="1"/>
        </p:nvSpPr>
        <p:spPr>
          <a:xfrm>
            <a:off x="0" y="381000"/>
            <a:ext cx="9144000" cy="990600"/>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4000" dirty="0"/>
          </a:p>
        </p:txBody>
      </p:sp>
      <p:sp>
        <p:nvSpPr>
          <p:cNvPr id="2" name="Title 1"/>
          <p:cNvSpPr>
            <a:spLocks noGrp="1"/>
          </p:cNvSpPr>
          <p:nvPr>
            <p:ph type="title" hasCustomPrompt="1"/>
          </p:nvPr>
        </p:nvSpPr>
        <p:spPr/>
        <p:txBody>
          <a:bodyPr/>
          <a:lstStyle>
            <a:lvl1pPr>
              <a:defRPr/>
            </a:lvl1pPr>
          </a:lstStyle>
          <a:p>
            <a:r>
              <a:rPr lang="en-US" dirty="0"/>
              <a:t>Click to add title</a:t>
            </a:r>
            <a:endParaRPr lang="en-GB" dirty="0"/>
          </a:p>
        </p:txBody>
      </p:sp>
      <p:pic>
        <p:nvPicPr>
          <p:cNvPr id="6" name="Picture 5" descr="TTS logo mono wh 210714.eps"/>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7951694" y="612015"/>
            <a:ext cx="965200" cy="506390"/>
          </a:xfrm>
          <a:prstGeom prst="rect">
            <a:avLst/>
          </a:prstGeom>
        </p:spPr>
      </p:pic>
      <p:sp>
        <p:nvSpPr>
          <p:cNvPr id="4" name="Content Placeholder 3"/>
          <p:cNvSpPr>
            <a:spLocks noGrp="1"/>
          </p:cNvSpPr>
          <p:nvPr>
            <p:ph sz="quarter" idx="11"/>
          </p:nvPr>
        </p:nvSpPr>
        <p:spPr>
          <a:xfrm>
            <a:off x="0" y="1371600"/>
            <a:ext cx="9144000" cy="5486400"/>
          </a:xfrm>
          <a:prstGeom prst="rect">
            <a:avLst/>
          </a:prstGeom>
        </p:spPr>
        <p:txBody>
          <a:bodyPr/>
          <a:lstStyle>
            <a:lvl1pPr marL="0" indent="0" algn="ctr">
              <a:buNone/>
              <a:defRPr baseline="0"/>
            </a:lvl1pPr>
          </a:lstStyle>
          <a:p>
            <a:pPr lvl="0"/>
            <a:endParaRPr lang="en-US" dirty="0"/>
          </a:p>
          <a:p>
            <a:pPr lvl="0"/>
            <a:r>
              <a:rPr lang="en-US" dirty="0"/>
              <a:t>Click to add photo/graph</a:t>
            </a:r>
            <a:endParaRPr lang="en-GB" dirty="0"/>
          </a:p>
        </p:txBody>
      </p:sp>
    </p:spTree>
    <p:extLst>
      <p:ext uri="{BB962C8B-B14F-4D97-AF65-F5344CB8AC3E}">
        <p14:creationId xmlns:p14="http://schemas.microsoft.com/office/powerpoint/2010/main" val="1870553817"/>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TTS orange">
    <p:spTree>
      <p:nvGrpSpPr>
        <p:cNvPr id="1" name=""/>
        <p:cNvGrpSpPr/>
        <p:nvPr/>
      </p:nvGrpSpPr>
      <p:grpSpPr>
        <a:xfrm>
          <a:off x="0" y="0"/>
          <a:ext cx="0" cy="0"/>
          <a:chOff x="0" y="0"/>
          <a:chExt cx="0" cy="0"/>
        </a:xfrm>
      </p:grpSpPr>
      <p:sp>
        <p:nvSpPr>
          <p:cNvPr id="10" name="Rectangle 9"/>
          <p:cNvSpPr/>
          <p:nvPr userDrawn="1"/>
        </p:nvSpPr>
        <p:spPr>
          <a:xfrm>
            <a:off x="0" y="381000"/>
            <a:ext cx="9144000" cy="990600"/>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4000" dirty="0"/>
          </a:p>
        </p:txBody>
      </p:sp>
      <p:sp>
        <p:nvSpPr>
          <p:cNvPr id="2" name="Title 1"/>
          <p:cNvSpPr>
            <a:spLocks noGrp="1"/>
          </p:cNvSpPr>
          <p:nvPr>
            <p:ph type="title" hasCustomPrompt="1"/>
          </p:nvPr>
        </p:nvSpPr>
        <p:spPr/>
        <p:txBody>
          <a:bodyPr/>
          <a:lstStyle>
            <a:lvl1pPr>
              <a:defRPr/>
            </a:lvl1pPr>
          </a:lstStyle>
          <a:p>
            <a:r>
              <a:rPr lang="en-US" dirty="0"/>
              <a:t>Click to add title</a:t>
            </a:r>
            <a:endParaRPr lang="en-GB" dirty="0"/>
          </a:p>
        </p:txBody>
      </p:sp>
      <p:pic>
        <p:nvPicPr>
          <p:cNvPr id="6" name="Picture 5" descr="TTS logo mono wh 210714.eps"/>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7951694" y="612015"/>
            <a:ext cx="965200" cy="506390"/>
          </a:xfrm>
          <a:prstGeom prst="rect">
            <a:avLst/>
          </a:prstGeom>
        </p:spPr>
      </p:pic>
      <p:sp>
        <p:nvSpPr>
          <p:cNvPr id="7" name="Content Placeholder 3"/>
          <p:cNvSpPr>
            <a:spLocks noGrp="1"/>
          </p:cNvSpPr>
          <p:nvPr>
            <p:ph sz="quarter" idx="11"/>
          </p:nvPr>
        </p:nvSpPr>
        <p:spPr>
          <a:xfrm>
            <a:off x="0" y="1371600"/>
            <a:ext cx="9144000" cy="5486400"/>
          </a:xfrm>
          <a:prstGeom prst="rect">
            <a:avLst/>
          </a:prstGeom>
        </p:spPr>
        <p:txBody>
          <a:bodyPr/>
          <a:lstStyle>
            <a:lvl1pPr marL="0" indent="0" algn="ctr">
              <a:buNone/>
              <a:defRPr baseline="0"/>
            </a:lvl1pPr>
          </a:lstStyle>
          <a:p>
            <a:pPr lvl="0"/>
            <a:endParaRPr lang="en-US" dirty="0"/>
          </a:p>
          <a:p>
            <a:pPr lvl="0"/>
            <a:r>
              <a:rPr lang="en-US" dirty="0"/>
              <a:t>Click to add photo/graph</a:t>
            </a:r>
            <a:endParaRPr lang="en-GB" dirty="0"/>
          </a:p>
        </p:txBody>
      </p:sp>
    </p:spTree>
    <p:extLst>
      <p:ext uri="{BB962C8B-B14F-4D97-AF65-F5344CB8AC3E}">
        <p14:creationId xmlns:p14="http://schemas.microsoft.com/office/powerpoint/2010/main" val="1564477544"/>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TTS pink">
    <p:spTree>
      <p:nvGrpSpPr>
        <p:cNvPr id="1" name=""/>
        <p:cNvGrpSpPr/>
        <p:nvPr/>
      </p:nvGrpSpPr>
      <p:grpSpPr>
        <a:xfrm>
          <a:off x="0" y="0"/>
          <a:ext cx="0" cy="0"/>
          <a:chOff x="0" y="0"/>
          <a:chExt cx="0" cy="0"/>
        </a:xfrm>
      </p:grpSpPr>
      <p:sp>
        <p:nvSpPr>
          <p:cNvPr id="10" name="Rectangle 9"/>
          <p:cNvSpPr/>
          <p:nvPr userDrawn="1"/>
        </p:nvSpPr>
        <p:spPr>
          <a:xfrm>
            <a:off x="0" y="381000"/>
            <a:ext cx="9144000" cy="9906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4000" dirty="0"/>
          </a:p>
        </p:txBody>
      </p:sp>
      <p:sp>
        <p:nvSpPr>
          <p:cNvPr id="2" name="Title 1"/>
          <p:cNvSpPr>
            <a:spLocks noGrp="1"/>
          </p:cNvSpPr>
          <p:nvPr>
            <p:ph type="title" hasCustomPrompt="1"/>
          </p:nvPr>
        </p:nvSpPr>
        <p:spPr/>
        <p:txBody>
          <a:bodyPr/>
          <a:lstStyle>
            <a:lvl1pPr>
              <a:defRPr/>
            </a:lvl1pPr>
          </a:lstStyle>
          <a:p>
            <a:r>
              <a:rPr lang="en-US" dirty="0"/>
              <a:t>Click to add title</a:t>
            </a:r>
            <a:endParaRPr lang="en-GB" dirty="0"/>
          </a:p>
        </p:txBody>
      </p:sp>
      <p:pic>
        <p:nvPicPr>
          <p:cNvPr id="6" name="Picture 5" descr="TTS logo mono wh 210714.eps"/>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7951694" y="612015"/>
            <a:ext cx="965200" cy="506390"/>
          </a:xfrm>
          <a:prstGeom prst="rect">
            <a:avLst/>
          </a:prstGeom>
        </p:spPr>
      </p:pic>
      <p:sp>
        <p:nvSpPr>
          <p:cNvPr id="7" name="Content Placeholder 3"/>
          <p:cNvSpPr>
            <a:spLocks noGrp="1"/>
          </p:cNvSpPr>
          <p:nvPr>
            <p:ph sz="quarter" idx="11"/>
          </p:nvPr>
        </p:nvSpPr>
        <p:spPr>
          <a:xfrm>
            <a:off x="0" y="1371600"/>
            <a:ext cx="9144000" cy="5486400"/>
          </a:xfrm>
          <a:prstGeom prst="rect">
            <a:avLst/>
          </a:prstGeom>
        </p:spPr>
        <p:txBody>
          <a:bodyPr/>
          <a:lstStyle>
            <a:lvl1pPr marL="0" indent="0" algn="ctr">
              <a:buNone/>
              <a:defRPr baseline="0"/>
            </a:lvl1pPr>
          </a:lstStyle>
          <a:p>
            <a:pPr lvl="0"/>
            <a:endParaRPr lang="en-US" dirty="0"/>
          </a:p>
          <a:p>
            <a:pPr lvl="0"/>
            <a:r>
              <a:rPr lang="en-US" dirty="0"/>
              <a:t>Click to add photo/graph</a:t>
            </a:r>
            <a:endParaRPr lang="en-GB" dirty="0"/>
          </a:p>
        </p:txBody>
      </p:sp>
    </p:spTree>
    <p:extLst>
      <p:ext uri="{BB962C8B-B14F-4D97-AF65-F5344CB8AC3E}">
        <p14:creationId xmlns:p14="http://schemas.microsoft.com/office/powerpoint/2010/main" val="138071929"/>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TTS leaf green">
    <p:spTree>
      <p:nvGrpSpPr>
        <p:cNvPr id="1" name=""/>
        <p:cNvGrpSpPr/>
        <p:nvPr/>
      </p:nvGrpSpPr>
      <p:grpSpPr>
        <a:xfrm>
          <a:off x="0" y="0"/>
          <a:ext cx="0" cy="0"/>
          <a:chOff x="0" y="0"/>
          <a:chExt cx="0" cy="0"/>
        </a:xfrm>
      </p:grpSpPr>
      <p:sp>
        <p:nvSpPr>
          <p:cNvPr id="10" name="Rectangle 9"/>
          <p:cNvSpPr/>
          <p:nvPr userDrawn="1"/>
        </p:nvSpPr>
        <p:spPr>
          <a:xfrm>
            <a:off x="0" y="381000"/>
            <a:ext cx="9144000" cy="990600"/>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4000" dirty="0"/>
          </a:p>
        </p:txBody>
      </p:sp>
      <p:sp>
        <p:nvSpPr>
          <p:cNvPr id="2" name="Title 1"/>
          <p:cNvSpPr>
            <a:spLocks noGrp="1"/>
          </p:cNvSpPr>
          <p:nvPr>
            <p:ph type="title" hasCustomPrompt="1"/>
          </p:nvPr>
        </p:nvSpPr>
        <p:spPr/>
        <p:txBody>
          <a:bodyPr/>
          <a:lstStyle>
            <a:lvl1pPr>
              <a:defRPr/>
            </a:lvl1pPr>
          </a:lstStyle>
          <a:p>
            <a:r>
              <a:rPr lang="en-US" dirty="0"/>
              <a:t>Click to add title</a:t>
            </a:r>
            <a:endParaRPr lang="en-GB" dirty="0"/>
          </a:p>
        </p:txBody>
      </p:sp>
      <p:pic>
        <p:nvPicPr>
          <p:cNvPr id="6" name="Picture 5" descr="TTS logo mono wh 210714.eps"/>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7951694" y="612015"/>
            <a:ext cx="965200" cy="506390"/>
          </a:xfrm>
          <a:prstGeom prst="rect">
            <a:avLst/>
          </a:prstGeom>
        </p:spPr>
      </p:pic>
      <p:sp>
        <p:nvSpPr>
          <p:cNvPr id="7" name="Content Placeholder 3"/>
          <p:cNvSpPr>
            <a:spLocks noGrp="1"/>
          </p:cNvSpPr>
          <p:nvPr>
            <p:ph sz="quarter" idx="11"/>
          </p:nvPr>
        </p:nvSpPr>
        <p:spPr>
          <a:xfrm>
            <a:off x="0" y="1371600"/>
            <a:ext cx="9144000" cy="5486400"/>
          </a:xfrm>
          <a:prstGeom prst="rect">
            <a:avLst/>
          </a:prstGeom>
        </p:spPr>
        <p:txBody>
          <a:bodyPr/>
          <a:lstStyle>
            <a:lvl1pPr marL="0" indent="0" algn="ctr">
              <a:buNone/>
              <a:defRPr baseline="0"/>
            </a:lvl1pPr>
          </a:lstStyle>
          <a:p>
            <a:pPr lvl="0"/>
            <a:endParaRPr lang="en-US" dirty="0"/>
          </a:p>
          <a:p>
            <a:pPr lvl="0"/>
            <a:r>
              <a:rPr lang="en-US" dirty="0"/>
              <a:t>Click to add photo/graph</a:t>
            </a:r>
            <a:endParaRPr lang="en-GB" dirty="0"/>
          </a:p>
        </p:txBody>
      </p:sp>
    </p:spTree>
    <p:extLst>
      <p:ext uri="{BB962C8B-B14F-4D97-AF65-F5344CB8AC3E}">
        <p14:creationId xmlns:p14="http://schemas.microsoft.com/office/powerpoint/2010/main" val="3249152035"/>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TTS lilac">
    <p:spTree>
      <p:nvGrpSpPr>
        <p:cNvPr id="1" name=""/>
        <p:cNvGrpSpPr/>
        <p:nvPr/>
      </p:nvGrpSpPr>
      <p:grpSpPr>
        <a:xfrm>
          <a:off x="0" y="0"/>
          <a:ext cx="0" cy="0"/>
          <a:chOff x="0" y="0"/>
          <a:chExt cx="0" cy="0"/>
        </a:xfrm>
      </p:grpSpPr>
      <p:sp>
        <p:nvSpPr>
          <p:cNvPr id="10" name="Rectangle 9"/>
          <p:cNvSpPr/>
          <p:nvPr userDrawn="1"/>
        </p:nvSpPr>
        <p:spPr>
          <a:xfrm>
            <a:off x="0" y="381000"/>
            <a:ext cx="9144000" cy="990600"/>
          </a:xfrm>
          <a:prstGeom prst="rect">
            <a:avLst/>
          </a:prstGeom>
          <a:solidFill>
            <a:schemeClr val="accent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4000" dirty="0"/>
          </a:p>
        </p:txBody>
      </p:sp>
      <p:sp>
        <p:nvSpPr>
          <p:cNvPr id="2" name="Title 1"/>
          <p:cNvSpPr>
            <a:spLocks noGrp="1"/>
          </p:cNvSpPr>
          <p:nvPr>
            <p:ph type="title" hasCustomPrompt="1"/>
          </p:nvPr>
        </p:nvSpPr>
        <p:spPr/>
        <p:txBody>
          <a:bodyPr/>
          <a:lstStyle>
            <a:lvl1pPr>
              <a:defRPr/>
            </a:lvl1pPr>
          </a:lstStyle>
          <a:p>
            <a:r>
              <a:rPr lang="en-US" dirty="0"/>
              <a:t>Click to add title</a:t>
            </a:r>
            <a:endParaRPr lang="en-GB" dirty="0"/>
          </a:p>
        </p:txBody>
      </p:sp>
      <p:pic>
        <p:nvPicPr>
          <p:cNvPr id="6" name="Picture 5" descr="TTS logo mono wh 210714.eps"/>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7951694" y="612015"/>
            <a:ext cx="965200" cy="506390"/>
          </a:xfrm>
          <a:prstGeom prst="rect">
            <a:avLst/>
          </a:prstGeom>
        </p:spPr>
      </p:pic>
      <p:sp>
        <p:nvSpPr>
          <p:cNvPr id="7" name="Content Placeholder 3"/>
          <p:cNvSpPr>
            <a:spLocks noGrp="1"/>
          </p:cNvSpPr>
          <p:nvPr>
            <p:ph sz="quarter" idx="11"/>
          </p:nvPr>
        </p:nvSpPr>
        <p:spPr>
          <a:xfrm>
            <a:off x="0" y="1371600"/>
            <a:ext cx="9144000" cy="5486400"/>
          </a:xfrm>
          <a:prstGeom prst="rect">
            <a:avLst/>
          </a:prstGeom>
        </p:spPr>
        <p:txBody>
          <a:bodyPr/>
          <a:lstStyle>
            <a:lvl1pPr marL="0" indent="0" algn="ctr">
              <a:buNone/>
              <a:defRPr baseline="0"/>
            </a:lvl1pPr>
          </a:lstStyle>
          <a:p>
            <a:pPr lvl="0"/>
            <a:endParaRPr lang="en-US" dirty="0"/>
          </a:p>
          <a:p>
            <a:pPr lvl="0"/>
            <a:r>
              <a:rPr lang="en-US" dirty="0"/>
              <a:t>Click to add photo/graph</a:t>
            </a:r>
            <a:endParaRPr lang="en-GB" dirty="0"/>
          </a:p>
        </p:txBody>
      </p:sp>
    </p:spTree>
    <p:extLst>
      <p:ext uri="{BB962C8B-B14F-4D97-AF65-F5344CB8AC3E}">
        <p14:creationId xmlns:p14="http://schemas.microsoft.com/office/powerpoint/2010/main" val="3364210651"/>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TTS indigo">
    <p:spTree>
      <p:nvGrpSpPr>
        <p:cNvPr id="1" name=""/>
        <p:cNvGrpSpPr/>
        <p:nvPr/>
      </p:nvGrpSpPr>
      <p:grpSpPr>
        <a:xfrm>
          <a:off x="0" y="0"/>
          <a:ext cx="0" cy="0"/>
          <a:chOff x="0" y="0"/>
          <a:chExt cx="0" cy="0"/>
        </a:xfrm>
      </p:grpSpPr>
      <p:sp>
        <p:nvSpPr>
          <p:cNvPr id="10" name="Rectangle 9"/>
          <p:cNvSpPr/>
          <p:nvPr userDrawn="1"/>
        </p:nvSpPr>
        <p:spPr>
          <a:xfrm>
            <a:off x="0" y="381000"/>
            <a:ext cx="9144000" cy="990600"/>
          </a:xfrm>
          <a:prstGeom prst="rect">
            <a:avLst/>
          </a:prstGeom>
          <a:solidFill>
            <a:schemeClr val="accent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4000" dirty="0"/>
          </a:p>
        </p:txBody>
      </p:sp>
      <p:sp>
        <p:nvSpPr>
          <p:cNvPr id="2" name="Title 1"/>
          <p:cNvSpPr>
            <a:spLocks noGrp="1"/>
          </p:cNvSpPr>
          <p:nvPr>
            <p:ph type="title" hasCustomPrompt="1"/>
          </p:nvPr>
        </p:nvSpPr>
        <p:spPr/>
        <p:txBody>
          <a:bodyPr/>
          <a:lstStyle>
            <a:lvl1pPr>
              <a:defRPr/>
            </a:lvl1pPr>
          </a:lstStyle>
          <a:p>
            <a:r>
              <a:rPr lang="en-US" dirty="0"/>
              <a:t>Click to add title</a:t>
            </a:r>
            <a:endParaRPr lang="en-GB" dirty="0"/>
          </a:p>
        </p:txBody>
      </p:sp>
      <p:pic>
        <p:nvPicPr>
          <p:cNvPr id="6" name="Picture 5" descr="TTS logo mono wh 210714.eps"/>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7951694" y="612015"/>
            <a:ext cx="965200" cy="506390"/>
          </a:xfrm>
          <a:prstGeom prst="rect">
            <a:avLst/>
          </a:prstGeom>
        </p:spPr>
      </p:pic>
      <p:sp>
        <p:nvSpPr>
          <p:cNvPr id="7" name="Content Placeholder 3"/>
          <p:cNvSpPr>
            <a:spLocks noGrp="1"/>
          </p:cNvSpPr>
          <p:nvPr>
            <p:ph sz="quarter" idx="11"/>
          </p:nvPr>
        </p:nvSpPr>
        <p:spPr>
          <a:xfrm>
            <a:off x="0" y="1371600"/>
            <a:ext cx="9144000" cy="5486400"/>
          </a:xfrm>
          <a:prstGeom prst="rect">
            <a:avLst/>
          </a:prstGeom>
        </p:spPr>
        <p:txBody>
          <a:bodyPr/>
          <a:lstStyle>
            <a:lvl1pPr marL="0" indent="0" algn="ctr">
              <a:buNone/>
              <a:defRPr baseline="0"/>
            </a:lvl1pPr>
          </a:lstStyle>
          <a:p>
            <a:pPr lvl="0"/>
            <a:endParaRPr lang="en-US" dirty="0"/>
          </a:p>
          <a:p>
            <a:pPr lvl="0"/>
            <a:r>
              <a:rPr lang="en-US" dirty="0"/>
              <a:t>Click to add photo/graph</a:t>
            </a:r>
            <a:endParaRPr lang="en-GB" dirty="0"/>
          </a:p>
        </p:txBody>
      </p:sp>
    </p:spTree>
    <p:extLst>
      <p:ext uri="{BB962C8B-B14F-4D97-AF65-F5344CB8AC3E}">
        <p14:creationId xmlns:p14="http://schemas.microsoft.com/office/powerpoint/2010/main" val="1154320052"/>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TTS raspberry">
    <p:spTree>
      <p:nvGrpSpPr>
        <p:cNvPr id="1" name=""/>
        <p:cNvGrpSpPr/>
        <p:nvPr/>
      </p:nvGrpSpPr>
      <p:grpSpPr>
        <a:xfrm>
          <a:off x="0" y="0"/>
          <a:ext cx="0" cy="0"/>
          <a:chOff x="0" y="0"/>
          <a:chExt cx="0" cy="0"/>
        </a:xfrm>
      </p:grpSpPr>
      <p:sp>
        <p:nvSpPr>
          <p:cNvPr id="10" name="Rectangle 9"/>
          <p:cNvSpPr/>
          <p:nvPr userDrawn="1"/>
        </p:nvSpPr>
        <p:spPr>
          <a:xfrm>
            <a:off x="0" y="381000"/>
            <a:ext cx="9144000" cy="99060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4000" dirty="0"/>
          </a:p>
        </p:txBody>
      </p:sp>
      <p:sp>
        <p:nvSpPr>
          <p:cNvPr id="2" name="Title 1"/>
          <p:cNvSpPr>
            <a:spLocks noGrp="1"/>
          </p:cNvSpPr>
          <p:nvPr>
            <p:ph type="title" hasCustomPrompt="1"/>
          </p:nvPr>
        </p:nvSpPr>
        <p:spPr/>
        <p:txBody>
          <a:bodyPr/>
          <a:lstStyle>
            <a:lvl1pPr>
              <a:defRPr/>
            </a:lvl1pPr>
          </a:lstStyle>
          <a:p>
            <a:r>
              <a:rPr lang="en-US" dirty="0"/>
              <a:t>Click to add title</a:t>
            </a:r>
            <a:endParaRPr lang="en-GB" dirty="0"/>
          </a:p>
        </p:txBody>
      </p:sp>
      <p:pic>
        <p:nvPicPr>
          <p:cNvPr id="6" name="Picture 5" descr="TTS logo mono wh 210714.eps"/>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7951694" y="612015"/>
            <a:ext cx="965200" cy="506390"/>
          </a:xfrm>
          <a:prstGeom prst="rect">
            <a:avLst/>
          </a:prstGeom>
        </p:spPr>
      </p:pic>
      <p:sp>
        <p:nvSpPr>
          <p:cNvPr id="7" name="Content Placeholder 3"/>
          <p:cNvSpPr>
            <a:spLocks noGrp="1"/>
          </p:cNvSpPr>
          <p:nvPr>
            <p:ph sz="quarter" idx="11"/>
          </p:nvPr>
        </p:nvSpPr>
        <p:spPr>
          <a:xfrm>
            <a:off x="0" y="1371600"/>
            <a:ext cx="9144000" cy="5486400"/>
          </a:xfrm>
          <a:prstGeom prst="rect">
            <a:avLst/>
          </a:prstGeom>
        </p:spPr>
        <p:txBody>
          <a:bodyPr/>
          <a:lstStyle>
            <a:lvl1pPr marL="0" indent="0" algn="ctr">
              <a:buNone/>
              <a:defRPr baseline="0"/>
            </a:lvl1pPr>
          </a:lstStyle>
          <a:p>
            <a:pPr lvl="0"/>
            <a:endParaRPr lang="en-US" dirty="0"/>
          </a:p>
          <a:p>
            <a:pPr lvl="0"/>
            <a:r>
              <a:rPr lang="en-US" dirty="0"/>
              <a:t>Click to add photo/graph</a:t>
            </a:r>
            <a:endParaRPr lang="en-GB" dirty="0"/>
          </a:p>
        </p:txBody>
      </p:sp>
    </p:spTree>
    <p:extLst>
      <p:ext uri="{BB962C8B-B14F-4D97-AF65-F5344CB8AC3E}">
        <p14:creationId xmlns:p14="http://schemas.microsoft.com/office/powerpoint/2010/main" val="1877064096"/>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TTS dark grey">
    <p:spTree>
      <p:nvGrpSpPr>
        <p:cNvPr id="1" name=""/>
        <p:cNvGrpSpPr/>
        <p:nvPr/>
      </p:nvGrpSpPr>
      <p:grpSpPr>
        <a:xfrm>
          <a:off x="0" y="0"/>
          <a:ext cx="0" cy="0"/>
          <a:chOff x="0" y="0"/>
          <a:chExt cx="0" cy="0"/>
        </a:xfrm>
      </p:grpSpPr>
      <p:sp>
        <p:nvSpPr>
          <p:cNvPr id="10" name="Rectangle 9"/>
          <p:cNvSpPr/>
          <p:nvPr userDrawn="1"/>
        </p:nvSpPr>
        <p:spPr>
          <a:xfrm>
            <a:off x="0" y="381000"/>
            <a:ext cx="9144000" cy="990600"/>
          </a:xfrm>
          <a:prstGeom prst="rect">
            <a:avLst/>
          </a:prstGeom>
          <a:solidFill>
            <a:srgbClr val="44424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4000" dirty="0"/>
          </a:p>
        </p:txBody>
      </p:sp>
      <p:sp>
        <p:nvSpPr>
          <p:cNvPr id="2" name="Title 1"/>
          <p:cNvSpPr>
            <a:spLocks noGrp="1"/>
          </p:cNvSpPr>
          <p:nvPr>
            <p:ph type="title" hasCustomPrompt="1"/>
          </p:nvPr>
        </p:nvSpPr>
        <p:spPr/>
        <p:txBody>
          <a:bodyPr/>
          <a:lstStyle>
            <a:lvl1pPr>
              <a:defRPr/>
            </a:lvl1pPr>
          </a:lstStyle>
          <a:p>
            <a:r>
              <a:rPr lang="en-US" dirty="0"/>
              <a:t>Click to add title</a:t>
            </a:r>
            <a:endParaRPr lang="en-GB" dirty="0"/>
          </a:p>
        </p:txBody>
      </p:sp>
      <p:pic>
        <p:nvPicPr>
          <p:cNvPr id="6" name="Picture 5" descr="TTS logo mono wh 210714.eps"/>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7951694" y="612015"/>
            <a:ext cx="965200" cy="506390"/>
          </a:xfrm>
          <a:prstGeom prst="rect">
            <a:avLst/>
          </a:prstGeom>
        </p:spPr>
      </p:pic>
      <p:sp>
        <p:nvSpPr>
          <p:cNvPr id="7" name="Content Placeholder 3"/>
          <p:cNvSpPr>
            <a:spLocks noGrp="1"/>
          </p:cNvSpPr>
          <p:nvPr>
            <p:ph sz="quarter" idx="11"/>
          </p:nvPr>
        </p:nvSpPr>
        <p:spPr>
          <a:xfrm>
            <a:off x="0" y="1377995"/>
            <a:ext cx="9144000" cy="5508580"/>
          </a:xfrm>
          <a:prstGeom prst="rect">
            <a:avLst/>
          </a:prstGeom>
        </p:spPr>
        <p:txBody>
          <a:bodyPr/>
          <a:lstStyle>
            <a:lvl1pPr marL="0" indent="0" algn="ctr">
              <a:buNone/>
              <a:defRPr baseline="0"/>
            </a:lvl1pPr>
          </a:lstStyle>
          <a:p>
            <a:pPr lvl="0"/>
            <a:endParaRPr lang="en-US" dirty="0"/>
          </a:p>
          <a:p>
            <a:pPr lvl="0"/>
            <a:r>
              <a:rPr lang="en-US" dirty="0"/>
              <a:t>Click to add photo/graph</a:t>
            </a:r>
            <a:endParaRPr lang="en-GB" dirty="0"/>
          </a:p>
        </p:txBody>
      </p:sp>
    </p:spTree>
    <p:extLst>
      <p:ext uri="{BB962C8B-B14F-4D97-AF65-F5344CB8AC3E}">
        <p14:creationId xmlns:p14="http://schemas.microsoft.com/office/powerpoint/2010/main" val="3694111499"/>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TTS aqua">
    <p:bg>
      <p:bgPr>
        <a:solidFill>
          <a:schemeClr val="accent2"/>
        </a:solidFill>
        <a:effectLst/>
      </p:bgPr>
    </p:bg>
    <p:spTree>
      <p:nvGrpSpPr>
        <p:cNvPr id="1" name=""/>
        <p:cNvGrpSpPr/>
        <p:nvPr/>
      </p:nvGrpSpPr>
      <p:grpSpPr>
        <a:xfrm>
          <a:off x="0" y="0"/>
          <a:ext cx="0" cy="0"/>
          <a:chOff x="0" y="0"/>
          <a:chExt cx="0" cy="0"/>
        </a:xfrm>
      </p:grpSpPr>
      <p:sp>
        <p:nvSpPr>
          <p:cNvPr id="4" name="TextBox 3"/>
          <p:cNvSpPr txBox="1"/>
          <p:nvPr userDrawn="1"/>
        </p:nvSpPr>
        <p:spPr>
          <a:xfrm>
            <a:off x="152400" y="6464369"/>
            <a:ext cx="3200400" cy="276999"/>
          </a:xfrm>
          <a:prstGeom prst="rect">
            <a:avLst/>
          </a:prstGeom>
          <a:noFill/>
        </p:spPr>
        <p:txBody>
          <a:bodyPr wrap="square" rtlCol="0">
            <a:spAutoFit/>
          </a:bodyPr>
          <a:lstStyle/>
          <a:p>
            <a:r>
              <a:rPr lang="en-US" sz="1200" b="1" dirty="0">
                <a:solidFill>
                  <a:schemeClr val="bg1"/>
                </a:solidFill>
              </a:rPr>
              <a:t>© TTS Group Ltd 2017</a:t>
            </a:r>
          </a:p>
        </p:txBody>
      </p:sp>
      <p:pic>
        <p:nvPicPr>
          <p:cNvPr id="5" name="Picture 4" descr="TTS logo mono wh 210714.eps"/>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8382000" y="6399101"/>
            <a:ext cx="584200" cy="306499"/>
          </a:xfrm>
          <a:prstGeom prst="rect">
            <a:avLst/>
          </a:prstGeom>
        </p:spPr>
      </p:pic>
      <p:sp>
        <p:nvSpPr>
          <p:cNvPr id="7" name="Text Placeholder 6"/>
          <p:cNvSpPr>
            <a:spLocks noGrp="1"/>
          </p:cNvSpPr>
          <p:nvPr>
            <p:ph type="body" sz="quarter" idx="10" hasCustomPrompt="1"/>
          </p:nvPr>
        </p:nvSpPr>
        <p:spPr>
          <a:xfrm>
            <a:off x="672634" y="1559952"/>
            <a:ext cx="7745226" cy="3944937"/>
          </a:xfrm>
          <a:prstGeom prst="rect">
            <a:avLst/>
          </a:prstGeom>
        </p:spPr>
        <p:txBody>
          <a:bodyPr anchor="ctr">
            <a:normAutofit/>
          </a:bodyPr>
          <a:lstStyle>
            <a:lvl1pPr marL="0" indent="0" algn="ctr">
              <a:buNone/>
              <a:defRPr sz="16000" b="1">
                <a:solidFill>
                  <a:schemeClr val="bg1"/>
                </a:solidFill>
              </a:defRPr>
            </a:lvl1pPr>
            <a:lvl2pPr marL="457200" indent="0" algn="ctr">
              <a:buNone/>
              <a:defRPr sz="6000" b="1">
                <a:solidFill>
                  <a:schemeClr val="bg1"/>
                </a:solidFill>
              </a:defRPr>
            </a:lvl2pPr>
            <a:lvl3pPr marL="914400" indent="0" algn="ctr">
              <a:buNone/>
              <a:defRPr sz="6000" b="1">
                <a:solidFill>
                  <a:schemeClr val="bg1"/>
                </a:solidFill>
              </a:defRPr>
            </a:lvl3pPr>
            <a:lvl4pPr marL="1371600" indent="0" algn="ctr">
              <a:buNone/>
              <a:defRPr sz="6000" b="1">
                <a:solidFill>
                  <a:schemeClr val="bg1"/>
                </a:solidFill>
              </a:defRPr>
            </a:lvl4pPr>
            <a:lvl5pPr marL="1828800" indent="0" algn="ctr">
              <a:buNone/>
              <a:defRPr sz="6000" b="1">
                <a:solidFill>
                  <a:schemeClr val="bg1"/>
                </a:solidFill>
              </a:defRPr>
            </a:lvl5pPr>
          </a:lstStyle>
          <a:p>
            <a:pPr lvl="0"/>
            <a:r>
              <a:rPr lang="en-US" dirty="0"/>
              <a:t>Impact</a:t>
            </a:r>
            <a:endParaRPr lang="en-GB" dirty="0"/>
          </a:p>
        </p:txBody>
      </p:sp>
    </p:spTree>
    <p:extLst>
      <p:ext uri="{BB962C8B-B14F-4D97-AF65-F5344CB8AC3E}">
        <p14:creationId xmlns:p14="http://schemas.microsoft.com/office/powerpoint/2010/main" val="369448442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000">
                <a:latin typeface="Arial" pitchFamily="34" charset="0"/>
                <a:cs typeface="Arial" pitchFamily="34" charset="0"/>
              </a:defRPr>
            </a:lvl1pPr>
          </a:lstStyle>
          <a:p>
            <a:r>
              <a:rPr lang="en-US" dirty="0"/>
              <a:t>Click to edit Master title style</a:t>
            </a:r>
            <a:endParaRPr lang="en-GB" dirty="0"/>
          </a:p>
        </p:txBody>
      </p:sp>
      <p:sp>
        <p:nvSpPr>
          <p:cNvPr id="3" name="Content Placeholder 2"/>
          <p:cNvSpPr>
            <a:spLocks noGrp="1"/>
          </p:cNvSpPr>
          <p:nvPr>
            <p:ph idx="1"/>
          </p:nvPr>
        </p:nvSpPr>
        <p:spPr>
          <a:xfrm>
            <a:off x="685800" y="1700213"/>
            <a:ext cx="7772400" cy="4395787"/>
          </a:xfrm>
          <a:prstGeom prst="rect">
            <a:avLst/>
          </a:prstGeom>
        </p:spPr>
        <p:txBody>
          <a:bodyPr/>
          <a:lstStyle>
            <a:lvl1pPr>
              <a:defRPr sz="2800">
                <a:latin typeface="Arial" pitchFamily="34" charset="0"/>
                <a:cs typeface="Arial" pitchFamily="34" charset="0"/>
              </a:defRPr>
            </a:lvl1pPr>
            <a:lvl2pPr>
              <a:defRPr>
                <a:latin typeface="Arial" pitchFamily="34" charset="0"/>
                <a:cs typeface="Arial" pitchFamily="34" charset="0"/>
              </a:defRPr>
            </a:lvl2pPr>
            <a:lvl3pPr>
              <a:defRPr>
                <a:latin typeface="Arial" pitchFamily="34" charset="0"/>
                <a:cs typeface="Arial" pitchFamily="34" charset="0"/>
              </a:defRPr>
            </a:lvl3pPr>
            <a:lvl4pPr>
              <a:defRPr>
                <a:latin typeface="Arial" pitchFamily="34" charset="0"/>
                <a:cs typeface="Arial" pitchFamily="34" charset="0"/>
              </a:defRPr>
            </a:lvl4pPr>
            <a:lvl5pPr>
              <a:defRPr>
                <a:latin typeface="Arial" pitchFamily="34" charset="0"/>
                <a:cs typeface="Arial"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Rectangle 4"/>
          <p:cNvSpPr>
            <a:spLocks noGrp="1" noChangeArrowheads="1"/>
          </p:cNvSpPr>
          <p:nvPr>
            <p:ph type="dt" sz="half" idx="10"/>
          </p:nvPr>
        </p:nvSpPr>
        <p:spPr>
          <a:xfrm>
            <a:off x="685800" y="6248400"/>
            <a:ext cx="1905000" cy="457200"/>
          </a:xfrm>
          <a:prstGeom prst="rect">
            <a:avLst/>
          </a:prstGeom>
          <a:ln/>
        </p:spPr>
        <p:txBody>
          <a:bodyPr/>
          <a:lstStyle>
            <a:lvl1pPr>
              <a:defRPr/>
            </a:lvl1pPr>
          </a:lstStyle>
          <a:p>
            <a:pPr>
              <a:defRPr/>
            </a:pPr>
            <a:endParaRPr lang="en-US" altLang="en-US"/>
          </a:p>
        </p:txBody>
      </p:sp>
      <p:sp>
        <p:nvSpPr>
          <p:cNvPr id="5" name="Rectangle 5"/>
          <p:cNvSpPr>
            <a:spLocks noGrp="1" noChangeArrowheads="1"/>
          </p:cNvSpPr>
          <p:nvPr>
            <p:ph type="ftr" sz="quarter" idx="11"/>
          </p:nvPr>
        </p:nvSpPr>
        <p:spPr>
          <a:xfrm>
            <a:off x="3124200" y="6248400"/>
            <a:ext cx="2895600" cy="457200"/>
          </a:xfrm>
          <a:prstGeom prst="rect">
            <a:avLst/>
          </a:prstGeom>
          <a:ln/>
        </p:spPr>
        <p:txBody>
          <a:bodyPr/>
          <a:lstStyle>
            <a:lvl1pPr>
              <a:defRPr/>
            </a:lvl1pPr>
          </a:lstStyle>
          <a:p>
            <a:pPr>
              <a:defRPr/>
            </a:pPr>
            <a:endParaRPr lang="en-US" altLang="en-US"/>
          </a:p>
        </p:txBody>
      </p:sp>
      <p:sp>
        <p:nvSpPr>
          <p:cNvPr id="6" name="Rectangle 6"/>
          <p:cNvSpPr>
            <a:spLocks noGrp="1" noChangeArrowheads="1"/>
          </p:cNvSpPr>
          <p:nvPr>
            <p:ph type="sldNum" sz="quarter" idx="12"/>
          </p:nvPr>
        </p:nvSpPr>
        <p:spPr>
          <a:xfrm>
            <a:off x="6553200" y="6248400"/>
            <a:ext cx="1905000" cy="457200"/>
          </a:xfrm>
          <a:prstGeom prst="rect">
            <a:avLst/>
          </a:prstGeom>
          <a:ln/>
        </p:spPr>
        <p:txBody>
          <a:bodyPr/>
          <a:lstStyle>
            <a:lvl1pPr>
              <a:defRPr/>
            </a:lvl1pPr>
          </a:lstStyle>
          <a:p>
            <a:pPr>
              <a:defRPr/>
            </a:pPr>
            <a:fld id="{E7C0FB0C-6C86-47DF-83EC-A36B4F6E400B}" type="slidenum">
              <a:rPr lang="en-GB" altLang="en-US"/>
              <a:pPr>
                <a:defRPr/>
              </a:pPr>
              <a:t>‹#›</a:t>
            </a:fld>
            <a:endParaRPr lang="en-GB" altLang="en-US"/>
          </a:p>
        </p:txBody>
      </p:sp>
    </p:spTree>
    <p:extLst>
      <p:ext uri="{BB962C8B-B14F-4D97-AF65-F5344CB8AC3E}">
        <p14:creationId xmlns:p14="http://schemas.microsoft.com/office/powerpoint/2010/main" val="3767804303"/>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TTS orange">
    <p:bg>
      <p:bgPr>
        <a:solidFill>
          <a:schemeClr val="accent4"/>
        </a:solidFill>
        <a:effectLst/>
      </p:bgPr>
    </p:bg>
    <p:spTree>
      <p:nvGrpSpPr>
        <p:cNvPr id="1" name=""/>
        <p:cNvGrpSpPr/>
        <p:nvPr/>
      </p:nvGrpSpPr>
      <p:grpSpPr>
        <a:xfrm>
          <a:off x="0" y="0"/>
          <a:ext cx="0" cy="0"/>
          <a:chOff x="0" y="0"/>
          <a:chExt cx="0" cy="0"/>
        </a:xfrm>
      </p:grpSpPr>
      <p:sp>
        <p:nvSpPr>
          <p:cNvPr id="4" name="TextBox 3"/>
          <p:cNvSpPr txBox="1"/>
          <p:nvPr userDrawn="1"/>
        </p:nvSpPr>
        <p:spPr>
          <a:xfrm>
            <a:off x="152400" y="6464369"/>
            <a:ext cx="3200400" cy="276999"/>
          </a:xfrm>
          <a:prstGeom prst="rect">
            <a:avLst/>
          </a:prstGeom>
          <a:noFill/>
        </p:spPr>
        <p:txBody>
          <a:bodyPr wrap="square" rtlCol="0">
            <a:spAutoFit/>
          </a:bodyPr>
          <a:lstStyle/>
          <a:p>
            <a:r>
              <a:rPr lang="en-US" sz="1200" b="1" dirty="0">
                <a:solidFill>
                  <a:schemeClr val="bg1"/>
                </a:solidFill>
              </a:rPr>
              <a:t>© TTS Group Ltd 2017</a:t>
            </a:r>
          </a:p>
        </p:txBody>
      </p:sp>
      <p:pic>
        <p:nvPicPr>
          <p:cNvPr id="5" name="Picture 4" descr="TTS logo mono wh 210714.eps"/>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8382000" y="6399101"/>
            <a:ext cx="584200" cy="306499"/>
          </a:xfrm>
          <a:prstGeom prst="rect">
            <a:avLst/>
          </a:prstGeom>
        </p:spPr>
      </p:pic>
      <p:sp>
        <p:nvSpPr>
          <p:cNvPr id="7" name="Text Placeholder 6"/>
          <p:cNvSpPr>
            <a:spLocks noGrp="1"/>
          </p:cNvSpPr>
          <p:nvPr>
            <p:ph type="body" sz="quarter" idx="10" hasCustomPrompt="1"/>
          </p:nvPr>
        </p:nvSpPr>
        <p:spPr>
          <a:xfrm>
            <a:off x="672634" y="1559952"/>
            <a:ext cx="7745226" cy="3944937"/>
          </a:xfrm>
          <a:prstGeom prst="rect">
            <a:avLst/>
          </a:prstGeom>
        </p:spPr>
        <p:txBody>
          <a:bodyPr anchor="ctr">
            <a:normAutofit/>
          </a:bodyPr>
          <a:lstStyle>
            <a:lvl1pPr marL="0" indent="0" algn="ctr">
              <a:buNone/>
              <a:defRPr sz="16000" b="1">
                <a:solidFill>
                  <a:schemeClr val="bg1"/>
                </a:solidFill>
              </a:defRPr>
            </a:lvl1pPr>
            <a:lvl2pPr marL="457200" indent="0" algn="ctr">
              <a:buNone/>
              <a:defRPr sz="6000" b="1">
                <a:solidFill>
                  <a:schemeClr val="bg1"/>
                </a:solidFill>
              </a:defRPr>
            </a:lvl2pPr>
            <a:lvl3pPr marL="914400" indent="0" algn="ctr">
              <a:buNone/>
              <a:defRPr sz="6000" b="1">
                <a:solidFill>
                  <a:schemeClr val="bg1"/>
                </a:solidFill>
              </a:defRPr>
            </a:lvl3pPr>
            <a:lvl4pPr marL="1371600" indent="0" algn="ctr">
              <a:buNone/>
              <a:defRPr sz="6000" b="1">
                <a:solidFill>
                  <a:schemeClr val="bg1"/>
                </a:solidFill>
              </a:defRPr>
            </a:lvl4pPr>
            <a:lvl5pPr marL="1828800" indent="0" algn="ctr">
              <a:buNone/>
              <a:defRPr sz="6000" b="1">
                <a:solidFill>
                  <a:schemeClr val="bg1"/>
                </a:solidFill>
              </a:defRPr>
            </a:lvl5pPr>
          </a:lstStyle>
          <a:p>
            <a:pPr lvl="0"/>
            <a:r>
              <a:rPr lang="en-US" dirty="0"/>
              <a:t>Impact</a:t>
            </a:r>
            <a:endParaRPr lang="en-GB" dirty="0"/>
          </a:p>
        </p:txBody>
      </p:sp>
    </p:spTree>
    <p:extLst>
      <p:ext uri="{BB962C8B-B14F-4D97-AF65-F5344CB8AC3E}">
        <p14:creationId xmlns:p14="http://schemas.microsoft.com/office/powerpoint/2010/main" val="2259494121"/>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TTS pink">
    <p:bg>
      <p:bgPr>
        <a:solidFill>
          <a:schemeClr val="tx2"/>
        </a:solidFill>
        <a:effectLst/>
      </p:bgPr>
    </p:bg>
    <p:spTree>
      <p:nvGrpSpPr>
        <p:cNvPr id="1" name=""/>
        <p:cNvGrpSpPr/>
        <p:nvPr/>
      </p:nvGrpSpPr>
      <p:grpSpPr>
        <a:xfrm>
          <a:off x="0" y="0"/>
          <a:ext cx="0" cy="0"/>
          <a:chOff x="0" y="0"/>
          <a:chExt cx="0" cy="0"/>
        </a:xfrm>
      </p:grpSpPr>
      <p:sp>
        <p:nvSpPr>
          <p:cNvPr id="4" name="TextBox 3"/>
          <p:cNvSpPr txBox="1"/>
          <p:nvPr userDrawn="1"/>
        </p:nvSpPr>
        <p:spPr>
          <a:xfrm>
            <a:off x="152400" y="6464369"/>
            <a:ext cx="3200400" cy="276999"/>
          </a:xfrm>
          <a:prstGeom prst="rect">
            <a:avLst/>
          </a:prstGeom>
          <a:noFill/>
        </p:spPr>
        <p:txBody>
          <a:bodyPr wrap="square" rtlCol="0">
            <a:spAutoFit/>
          </a:bodyPr>
          <a:lstStyle/>
          <a:p>
            <a:r>
              <a:rPr lang="en-US" sz="1200" b="1" dirty="0">
                <a:solidFill>
                  <a:schemeClr val="bg1"/>
                </a:solidFill>
              </a:rPr>
              <a:t>© TTS Group Ltd 2017</a:t>
            </a:r>
          </a:p>
        </p:txBody>
      </p:sp>
      <p:pic>
        <p:nvPicPr>
          <p:cNvPr id="5" name="Picture 4" descr="TTS logo mono wh 210714.eps"/>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8382000" y="6399101"/>
            <a:ext cx="584200" cy="306499"/>
          </a:xfrm>
          <a:prstGeom prst="rect">
            <a:avLst/>
          </a:prstGeom>
        </p:spPr>
      </p:pic>
      <p:sp>
        <p:nvSpPr>
          <p:cNvPr id="7" name="Text Placeholder 6"/>
          <p:cNvSpPr>
            <a:spLocks noGrp="1"/>
          </p:cNvSpPr>
          <p:nvPr>
            <p:ph type="body" sz="quarter" idx="10" hasCustomPrompt="1"/>
          </p:nvPr>
        </p:nvSpPr>
        <p:spPr>
          <a:xfrm>
            <a:off x="672634" y="1559952"/>
            <a:ext cx="7745226" cy="3944937"/>
          </a:xfrm>
          <a:prstGeom prst="rect">
            <a:avLst/>
          </a:prstGeom>
        </p:spPr>
        <p:txBody>
          <a:bodyPr wrap="square" anchor="ctr">
            <a:normAutofit/>
          </a:bodyPr>
          <a:lstStyle>
            <a:lvl1pPr marL="0" indent="0" algn="ctr">
              <a:buNone/>
              <a:defRPr sz="16000" b="1">
                <a:solidFill>
                  <a:schemeClr val="bg1"/>
                </a:solidFill>
              </a:defRPr>
            </a:lvl1pPr>
            <a:lvl2pPr marL="457200" indent="0" algn="ctr">
              <a:buNone/>
              <a:defRPr sz="6000" b="1">
                <a:solidFill>
                  <a:schemeClr val="bg1"/>
                </a:solidFill>
              </a:defRPr>
            </a:lvl2pPr>
            <a:lvl3pPr marL="914400" indent="0" algn="ctr">
              <a:buNone/>
              <a:defRPr sz="6000" b="1">
                <a:solidFill>
                  <a:schemeClr val="bg1"/>
                </a:solidFill>
              </a:defRPr>
            </a:lvl3pPr>
            <a:lvl4pPr marL="1371600" indent="0" algn="ctr">
              <a:buNone/>
              <a:defRPr sz="6000" b="1">
                <a:solidFill>
                  <a:schemeClr val="bg1"/>
                </a:solidFill>
              </a:defRPr>
            </a:lvl4pPr>
            <a:lvl5pPr marL="1828800" indent="0" algn="ctr">
              <a:buNone/>
              <a:defRPr sz="6000" b="1">
                <a:solidFill>
                  <a:schemeClr val="bg1"/>
                </a:solidFill>
              </a:defRPr>
            </a:lvl5pPr>
          </a:lstStyle>
          <a:p>
            <a:pPr lvl="0"/>
            <a:r>
              <a:rPr lang="en-US" dirty="0"/>
              <a:t>Impact</a:t>
            </a:r>
            <a:endParaRPr lang="en-GB" dirty="0"/>
          </a:p>
        </p:txBody>
      </p:sp>
    </p:spTree>
    <p:extLst>
      <p:ext uri="{BB962C8B-B14F-4D97-AF65-F5344CB8AC3E}">
        <p14:creationId xmlns:p14="http://schemas.microsoft.com/office/powerpoint/2010/main" val="3822223312"/>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TTS leaf green">
    <p:bg>
      <p:bgPr>
        <a:solidFill>
          <a:schemeClr val="accent3"/>
        </a:solidFill>
        <a:effectLst/>
      </p:bgPr>
    </p:bg>
    <p:spTree>
      <p:nvGrpSpPr>
        <p:cNvPr id="1" name=""/>
        <p:cNvGrpSpPr/>
        <p:nvPr/>
      </p:nvGrpSpPr>
      <p:grpSpPr>
        <a:xfrm>
          <a:off x="0" y="0"/>
          <a:ext cx="0" cy="0"/>
          <a:chOff x="0" y="0"/>
          <a:chExt cx="0" cy="0"/>
        </a:xfrm>
      </p:grpSpPr>
      <p:sp>
        <p:nvSpPr>
          <p:cNvPr id="4" name="TextBox 3"/>
          <p:cNvSpPr txBox="1"/>
          <p:nvPr userDrawn="1"/>
        </p:nvSpPr>
        <p:spPr>
          <a:xfrm>
            <a:off x="152400" y="6464369"/>
            <a:ext cx="3200400" cy="276999"/>
          </a:xfrm>
          <a:prstGeom prst="rect">
            <a:avLst/>
          </a:prstGeom>
          <a:noFill/>
        </p:spPr>
        <p:txBody>
          <a:bodyPr wrap="square" rtlCol="0">
            <a:spAutoFit/>
          </a:bodyPr>
          <a:lstStyle/>
          <a:p>
            <a:r>
              <a:rPr lang="en-US" sz="1200" b="1" dirty="0">
                <a:solidFill>
                  <a:schemeClr val="bg1"/>
                </a:solidFill>
              </a:rPr>
              <a:t>© TTS Group Ltd 2017</a:t>
            </a:r>
          </a:p>
        </p:txBody>
      </p:sp>
      <p:pic>
        <p:nvPicPr>
          <p:cNvPr id="5" name="Picture 4" descr="TTS logo mono wh 210714.eps"/>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8382000" y="6399101"/>
            <a:ext cx="584200" cy="306499"/>
          </a:xfrm>
          <a:prstGeom prst="rect">
            <a:avLst/>
          </a:prstGeom>
        </p:spPr>
      </p:pic>
      <p:sp>
        <p:nvSpPr>
          <p:cNvPr id="7" name="Text Placeholder 6"/>
          <p:cNvSpPr>
            <a:spLocks noGrp="1"/>
          </p:cNvSpPr>
          <p:nvPr>
            <p:ph type="body" sz="quarter" idx="10" hasCustomPrompt="1"/>
          </p:nvPr>
        </p:nvSpPr>
        <p:spPr>
          <a:xfrm>
            <a:off x="672634" y="1559952"/>
            <a:ext cx="7745226" cy="3944937"/>
          </a:xfrm>
          <a:prstGeom prst="rect">
            <a:avLst/>
          </a:prstGeom>
        </p:spPr>
        <p:txBody>
          <a:bodyPr anchor="ctr">
            <a:normAutofit/>
          </a:bodyPr>
          <a:lstStyle>
            <a:lvl1pPr marL="0" indent="0" algn="ctr">
              <a:buNone/>
              <a:defRPr sz="16000" b="1">
                <a:solidFill>
                  <a:schemeClr val="bg1"/>
                </a:solidFill>
              </a:defRPr>
            </a:lvl1pPr>
            <a:lvl2pPr marL="457200" indent="0" algn="ctr">
              <a:buNone/>
              <a:defRPr sz="6000" b="1">
                <a:solidFill>
                  <a:schemeClr val="bg1"/>
                </a:solidFill>
              </a:defRPr>
            </a:lvl2pPr>
            <a:lvl3pPr marL="914400" indent="0" algn="ctr">
              <a:buNone/>
              <a:defRPr sz="6000" b="1">
                <a:solidFill>
                  <a:schemeClr val="bg1"/>
                </a:solidFill>
              </a:defRPr>
            </a:lvl3pPr>
            <a:lvl4pPr marL="1371600" indent="0" algn="ctr">
              <a:buNone/>
              <a:defRPr sz="6000" b="1">
                <a:solidFill>
                  <a:schemeClr val="bg1"/>
                </a:solidFill>
              </a:defRPr>
            </a:lvl4pPr>
            <a:lvl5pPr marL="1828800" indent="0" algn="ctr">
              <a:buNone/>
              <a:defRPr sz="6000" b="1">
                <a:solidFill>
                  <a:schemeClr val="bg1"/>
                </a:solidFill>
              </a:defRPr>
            </a:lvl5pPr>
          </a:lstStyle>
          <a:p>
            <a:pPr lvl="0"/>
            <a:r>
              <a:rPr lang="en-US" dirty="0"/>
              <a:t>Impact</a:t>
            </a:r>
            <a:endParaRPr lang="en-GB" dirty="0"/>
          </a:p>
        </p:txBody>
      </p:sp>
    </p:spTree>
    <p:extLst>
      <p:ext uri="{BB962C8B-B14F-4D97-AF65-F5344CB8AC3E}">
        <p14:creationId xmlns:p14="http://schemas.microsoft.com/office/powerpoint/2010/main" val="1237915110"/>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TTS lilac">
    <p:bg>
      <p:bgPr>
        <a:solidFill>
          <a:schemeClr val="accent5"/>
        </a:solidFill>
        <a:effectLst/>
      </p:bgPr>
    </p:bg>
    <p:spTree>
      <p:nvGrpSpPr>
        <p:cNvPr id="1" name=""/>
        <p:cNvGrpSpPr/>
        <p:nvPr/>
      </p:nvGrpSpPr>
      <p:grpSpPr>
        <a:xfrm>
          <a:off x="0" y="0"/>
          <a:ext cx="0" cy="0"/>
          <a:chOff x="0" y="0"/>
          <a:chExt cx="0" cy="0"/>
        </a:xfrm>
      </p:grpSpPr>
      <p:sp>
        <p:nvSpPr>
          <p:cNvPr id="4" name="TextBox 3"/>
          <p:cNvSpPr txBox="1"/>
          <p:nvPr userDrawn="1"/>
        </p:nvSpPr>
        <p:spPr>
          <a:xfrm>
            <a:off x="152400" y="6464369"/>
            <a:ext cx="3200400" cy="276999"/>
          </a:xfrm>
          <a:prstGeom prst="rect">
            <a:avLst/>
          </a:prstGeom>
          <a:noFill/>
        </p:spPr>
        <p:txBody>
          <a:bodyPr wrap="square" rtlCol="0">
            <a:spAutoFit/>
          </a:bodyPr>
          <a:lstStyle/>
          <a:p>
            <a:r>
              <a:rPr lang="en-US" sz="1200" b="1" dirty="0">
                <a:solidFill>
                  <a:schemeClr val="bg1"/>
                </a:solidFill>
              </a:rPr>
              <a:t>© TTS Group Ltd 2017</a:t>
            </a:r>
          </a:p>
        </p:txBody>
      </p:sp>
      <p:pic>
        <p:nvPicPr>
          <p:cNvPr id="5" name="Picture 4" descr="TTS logo mono wh 210714.eps"/>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8382000" y="6399101"/>
            <a:ext cx="584200" cy="306499"/>
          </a:xfrm>
          <a:prstGeom prst="rect">
            <a:avLst/>
          </a:prstGeom>
        </p:spPr>
      </p:pic>
      <p:sp>
        <p:nvSpPr>
          <p:cNvPr id="7" name="Text Placeholder 6"/>
          <p:cNvSpPr>
            <a:spLocks noGrp="1"/>
          </p:cNvSpPr>
          <p:nvPr>
            <p:ph type="body" sz="quarter" idx="10" hasCustomPrompt="1"/>
          </p:nvPr>
        </p:nvSpPr>
        <p:spPr>
          <a:xfrm>
            <a:off x="672634" y="1559952"/>
            <a:ext cx="7745226" cy="3944937"/>
          </a:xfrm>
          <a:prstGeom prst="rect">
            <a:avLst/>
          </a:prstGeom>
        </p:spPr>
        <p:txBody>
          <a:bodyPr anchor="ctr">
            <a:normAutofit/>
          </a:bodyPr>
          <a:lstStyle>
            <a:lvl1pPr marL="0" indent="0" algn="ctr">
              <a:buNone/>
              <a:defRPr sz="16000" b="1">
                <a:solidFill>
                  <a:schemeClr val="bg1"/>
                </a:solidFill>
              </a:defRPr>
            </a:lvl1pPr>
            <a:lvl2pPr marL="457200" indent="0" algn="ctr">
              <a:buNone/>
              <a:defRPr sz="6000" b="1">
                <a:solidFill>
                  <a:schemeClr val="bg1"/>
                </a:solidFill>
              </a:defRPr>
            </a:lvl2pPr>
            <a:lvl3pPr marL="914400" indent="0" algn="ctr">
              <a:buNone/>
              <a:defRPr sz="6000" b="1">
                <a:solidFill>
                  <a:schemeClr val="bg1"/>
                </a:solidFill>
              </a:defRPr>
            </a:lvl3pPr>
            <a:lvl4pPr marL="1371600" indent="0" algn="ctr">
              <a:buNone/>
              <a:defRPr sz="6000" b="1">
                <a:solidFill>
                  <a:schemeClr val="bg1"/>
                </a:solidFill>
              </a:defRPr>
            </a:lvl4pPr>
            <a:lvl5pPr marL="1828800" indent="0" algn="ctr">
              <a:buNone/>
              <a:defRPr sz="6000" b="1">
                <a:solidFill>
                  <a:schemeClr val="bg1"/>
                </a:solidFill>
              </a:defRPr>
            </a:lvl5pPr>
          </a:lstStyle>
          <a:p>
            <a:pPr lvl="0"/>
            <a:r>
              <a:rPr lang="en-US" dirty="0"/>
              <a:t>Impact</a:t>
            </a:r>
            <a:endParaRPr lang="en-GB" dirty="0"/>
          </a:p>
        </p:txBody>
      </p:sp>
    </p:spTree>
    <p:extLst>
      <p:ext uri="{BB962C8B-B14F-4D97-AF65-F5344CB8AC3E}">
        <p14:creationId xmlns:p14="http://schemas.microsoft.com/office/powerpoint/2010/main" val="4289662861"/>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TTS indigo">
    <p:bg>
      <p:bgPr>
        <a:solidFill>
          <a:schemeClr val="accent6"/>
        </a:solidFill>
        <a:effectLst/>
      </p:bgPr>
    </p:bg>
    <p:spTree>
      <p:nvGrpSpPr>
        <p:cNvPr id="1" name=""/>
        <p:cNvGrpSpPr/>
        <p:nvPr/>
      </p:nvGrpSpPr>
      <p:grpSpPr>
        <a:xfrm>
          <a:off x="0" y="0"/>
          <a:ext cx="0" cy="0"/>
          <a:chOff x="0" y="0"/>
          <a:chExt cx="0" cy="0"/>
        </a:xfrm>
      </p:grpSpPr>
      <p:sp>
        <p:nvSpPr>
          <p:cNvPr id="4" name="TextBox 3"/>
          <p:cNvSpPr txBox="1"/>
          <p:nvPr userDrawn="1"/>
        </p:nvSpPr>
        <p:spPr>
          <a:xfrm>
            <a:off x="152400" y="6464369"/>
            <a:ext cx="3200400" cy="276999"/>
          </a:xfrm>
          <a:prstGeom prst="rect">
            <a:avLst/>
          </a:prstGeom>
          <a:noFill/>
        </p:spPr>
        <p:txBody>
          <a:bodyPr wrap="square" rtlCol="0">
            <a:spAutoFit/>
          </a:bodyPr>
          <a:lstStyle/>
          <a:p>
            <a:r>
              <a:rPr lang="en-US" sz="1200" b="1" dirty="0">
                <a:solidFill>
                  <a:schemeClr val="bg1"/>
                </a:solidFill>
              </a:rPr>
              <a:t>© TTS Group Ltd 2017</a:t>
            </a:r>
          </a:p>
        </p:txBody>
      </p:sp>
      <p:pic>
        <p:nvPicPr>
          <p:cNvPr id="5" name="Picture 4" descr="TTS logo mono wh 210714.eps"/>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8382000" y="6399101"/>
            <a:ext cx="584200" cy="306499"/>
          </a:xfrm>
          <a:prstGeom prst="rect">
            <a:avLst/>
          </a:prstGeom>
        </p:spPr>
      </p:pic>
      <p:sp>
        <p:nvSpPr>
          <p:cNvPr id="7" name="Text Placeholder 6"/>
          <p:cNvSpPr>
            <a:spLocks noGrp="1"/>
          </p:cNvSpPr>
          <p:nvPr>
            <p:ph type="body" sz="quarter" idx="10" hasCustomPrompt="1"/>
          </p:nvPr>
        </p:nvSpPr>
        <p:spPr>
          <a:xfrm>
            <a:off x="672634" y="1559952"/>
            <a:ext cx="7745226" cy="3944937"/>
          </a:xfrm>
          <a:prstGeom prst="rect">
            <a:avLst/>
          </a:prstGeom>
        </p:spPr>
        <p:txBody>
          <a:bodyPr anchor="ctr">
            <a:normAutofit/>
          </a:bodyPr>
          <a:lstStyle>
            <a:lvl1pPr marL="0" indent="0" algn="ctr">
              <a:buNone/>
              <a:defRPr sz="16000" b="1">
                <a:solidFill>
                  <a:schemeClr val="bg1"/>
                </a:solidFill>
              </a:defRPr>
            </a:lvl1pPr>
            <a:lvl2pPr marL="457200" indent="0" algn="ctr">
              <a:buNone/>
              <a:defRPr sz="6000" b="1">
                <a:solidFill>
                  <a:schemeClr val="bg1"/>
                </a:solidFill>
              </a:defRPr>
            </a:lvl2pPr>
            <a:lvl3pPr marL="914400" indent="0" algn="ctr">
              <a:buNone/>
              <a:defRPr sz="6000" b="1">
                <a:solidFill>
                  <a:schemeClr val="bg1"/>
                </a:solidFill>
              </a:defRPr>
            </a:lvl3pPr>
            <a:lvl4pPr marL="1371600" indent="0" algn="ctr">
              <a:buNone/>
              <a:defRPr sz="6000" b="1">
                <a:solidFill>
                  <a:schemeClr val="bg1"/>
                </a:solidFill>
              </a:defRPr>
            </a:lvl4pPr>
            <a:lvl5pPr marL="1828800" indent="0" algn="ctr">
              <a:buNone/>
              <a:defRPr sz="6000" b="1">
                <a:solidFill>
                  <a:schemeClr val="bg1"/>
                </a:solidFill>
              </a:defRPr>
            </a:lvl5pPr>
          </a:lstStyle>
          <a:p>
            <a:pPr lvl="0"/>
            <a:r>
              <a:rPr lang="en-US" dirty="0"/>
              <a:t>Impact</a:t>
            </a:r>
            <a:endParaRPr lang="en-GB" dirty="0"/>
          </a:p>
        </p:txBody>
      </p:sp>
    </p:spTree>
    <p:extLst>
      <p:ext uri="{BB962C8B-B14F-4D97-AF65-F5344CB8AC3E}">
        <p14:creationId xmlns:p14="http://schemas.microsoft.com/office/powerpoint/2010/main" val="3943657045"/>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TTS aqua">
    <p:spTree>
      <p:nvGrpSpPr>
        <p:cNvPr id="1" name=""/>
        <p:cNvGrpSpPr/>
        <p:nvPr/>
      </p:nvGrpSpPr>
      <p:grpSpPr>
        <a:xfrm>
          <a:off x="0" y="0"/>
          <a:ext cx="0" cy="0"/>
          <a:chOff x="0" y="0"/>
          <a:chExt cx="0" cy="0"/>
        </a:xfrm>
      </p:grpSpPr>
      <p:sp>
        <p:nvSpPr>
          <p:cNvPr id="9" name="Picture Placeholder 8"/>
          <p:cNvSpPr>
            <a:spLocks noGrp="1"/>
          </p:cNvSpPr>
          <p:nvPr>
            <p:ph type="pic" sz="quarter" idx="11"/>
          </p:nvPr>
        </p:nvSpPr>
        <p:spPr>
          <a:xfrm>
            <a:off x="5172075" y="2238374"/>
            <a:ext cx="4371974" cy="4477393"/>
          </a:xfrm>
          <a:prstGeom prst="ellipse">
            <a:avLst/>
          </a:prstGeom>
        </p:spPr>
        <p:txBody>
          <a:bodyPr/>
          <a:lstStyle>
            <a:lvl1pPr marL="0" indent="0" algn="ctr">
              <a:buNone/>
              <a:defRPr baseline="0"/>
            </a:lvl1pPr>
          </a:lstStyle>
          <a:p>
            <a:endParaRPr lang="en-US" dirty="0"/>
          </a:p>
          <a:p>
            <a:r>
              <a:rPr lang="en-US" dirty="0"/>
              <a:t>Click to add picture</a:t>
            </a:r>
            <a:endParaRPr lang="en-GB" dirty="0"/>
          </a:p>
        </p:txBody>
      </p:sp>
      <p:sp>
        <p:nvSpPr>
          <p:cNvPr id="5" name="Text Placeholder 4"/>
          <p:cNvSpPr>
            <a:spLocks noGrp="1"/>
          </p:cNvSpPr>
          <p:nvPr>
            <p:ph type="body" sz="quarter" idx="10" hasCustomPrompt="1"/>
          </p:nvPr>
        </p:nvSpPr>
        <p:spPr>
          <a:xfrm>
            <a:off x="296864" y="2324099"/>
            <a:ext cx="5370512" cy="3838575"/>
          </a:xfrm>
          <a:prstGeom prst="rect">
            <a:avLst/>
          </a:prstGeom>
        </p:spPr>
        <p:txBody>
          <a:bodyPr/>
          <a:lstStyle>
            <a:lvl1pPr>
              <a:lnSpc>
                <a:spcPct val="150000"/>
              </a:lnSpc>
              <a:buClr>
                <a:schemeClr val="accent2"/>
              </a:buClr>
              <a:defRPr sz="2200" baseline="0"/>
            </a:lvl1pPr>
            <a:lvl2pPr marL="457200" indent="0">
              <a:buNone/>
              <a:defRPr/>
            </a:lvl2pPr>
            <a:lvl3pPr marL="914400" indent="0">
              <a:buNone/>
              <a:defRPr/>
            </a:lvl3pPr>
            <a:lvl4pPr marL="1371600" indent="0">
              <a:buNone/>
              <a:defRPr/>
            </a:lvl4pPr>
            <a:lvl5pPr marL="1828800" indent="0">
              <a:buNone/>
              <a:defRPr/>
            </a:lvl5pPr>
          </a:lstStyle>
          <a:p>
            <a:pPr lvl="0"/>
            <a:r>
              <a:rPr lang="en-US" dirty="0"/>
              <a:t>Click to edit text</a:t>
            </a:r>
          </a:p>
        </p:txBody>
      </p:sp>
      <p:sp>
        <p:nvSpPr>
          <p:cNvPr id="10" name="Rectangle 9"/>
          <p:cNvSpPr/>
          <p:nvPr userDrawn="1"/>
        </p:nvSpPr>
        <p:spPr>
          <a:xfrm>
            <a:off x="0" y="381000"/>
            <a:ext cx="9144000" cy="990600"/>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4000" dirty="0"/>
          </a:p>
        </p:txBody>
      </p:sp>
      <p:sp>
        <p:nvSpPr>
          <p:cNvPr id="2" name="Title 1"/>
          <p:cNvSpPr>
            <a:spLocks noGrp="1"/>
          </p:cNvSpPr>
          <p:nvPr>
            <p:ph type="title" hasCustomPrompt="1"/>
          </p:nvPr>
        </p:nvSpPr>
        <p:spPr/>
        <p:txBody>
          <a:bodyPr/>
          <a:lstStyle>
            <a:lvl1pPr>
              <a:defRPr lang="en-GB" dirty="0"/>
            </a:lvl1pPr>
          </a:lstStyle>
          <a:p>
            <a:r>
              <a:rPr lang="en-US" dirty="0"/>
              <a:t>Click to add title</a:t>
            </a:r>
            <a:endParaRPr lang="en-GB" dirty="0"/>
          </a:p>
        </p:txBody>
      </p:sp>
      <p:pic>
        <p:nvPicPr>
          <p:cNvPr id="6" name="Picture 5" descr="TTS logo mono wh 210714.eps"/>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7951694" y="612015"/>
            <a:ext cx="965200" cy="506390"/>
          </a:xfrm>
          <a:prstGeom prst="rect">
            <a:avLst/>
          </a:prstGeom>
        </p:spPr>
      </p:pic>
      <p:sp>
        <p:nvSpPr>
          <p:cNvPr id="11" name="Text Placeholder 4"/>
          <p:cNvSpPr>
            <a:spLocks noGrp="1"/>
          </p:cNvSpPr>
          <p:nvPr>
            <p:ph type="body" sz="quarter" idx="12" hasCustomPrompt="1"/>
          </p:nvPr>
        </p:nvSpPr>
        <p:spPr>
          <a:xfrm>
            <a:off x="1" y="1376284"/>
            <a:ext cx="9144000" cy="566816"/>
          </a:xfrm>
          <a:prstGeom prst="rect">
            <a:avLst/>
          </a:prstGeom>
          <a:solidFill>
            <a:schemeClr val="accent2">
              <a:lumMod val="20000"/>
              <a:lumOff val="80000"/>
            </a:schemeClr>
          </a:solidFill>
        </p:spPr>
        <p:txBody>
          <a:bodyPr anchor="ctr">
            <a:normAutofit/>
          </a:bodyPr>
          <a:lstStyle>
            <a:lvl1pPr marL="266700" indent="0">
              <a:buNone/>
              <a:defRPr sz="2200" baseline="0">
                <a:solidFill>
                  <a:srgbClr val="444242"/>
                </a:solidFill>
              </a:defRPr>
            </a:lvl1pPr>
            <a:lvl2pPr marL="180975" indent="0">
              <a:buNone/>
              <a:defRPr sz="2200">
                <a:solidFill>
                  <a:schemeClr val="tx1">
                    <a:lumMod val="65000"/>
                    <a:lumOff val="35000"/>
                  </a:schemeClr>
                </a:solidFill>
              </a:defRPr>
            </a:lvl2pPr>
            <a:lvl3pPr marL="914400" indent="0">
              <a:buNone/>
              <a:defRPr sz="2200">
                <a:solidFill>
                  <a:schemeClr val="tx1">
                    <a:lumMod val="65000"/>
                    <a:lumOff val="35000"/>
                  </a:schemeClr>
                </a:solidFill>
              </a:defRPr>
            </a:lvl3pPr>
            <a:lvl4pPr marL="1371600" indent="0">
              <a:buNone/>
              <a:defRPr sz="2200">
                <a:solidFill>
                  <a:schemeClr val="tx1">
                    <a:lumMod val="65000"/>
                    <a:lumOff val="35000"/>
                  </a:schemeClr>
                </a:solidFill>
              </a:defRPr>
            </a:lvl4pPr>
            <a:lvl5pPr marL="1828800" indent="0">
              <a:buNone/>
              <a:defRPr sz="2200">
                <a:solidFill>
                  <a:schemeClr val="tx1">
                    <a:lumMod val="65000"/>
                    <a:lumOff val="35000"/>
                  </a:schemeClr>
                </a:solidFill>
              </a:defRPr>
            </a:lvl5pPr>
          </a:lstStyle>
          <a:p>
            <a:pPr lvl="0"/>
            <a:r>
              <a:rPr lang="en-US" dirty="0"/>
              <a:t>Click to add text (max 3 lines and resize tint box using lower handle)</a:t>
            </a:r>
            <a:endParaRPr lang="en-GB" dirty="0"/>
          </a:p>
        </p:txBody>
      </p:sp>
    </p:spTree>
    <p:extLst>
      <p:ext uri="{BB962C8B-B14F-4D97-AF65-F5344CB8AC3E}">
        <p14:creationId xmlns:p14="http://schemas.microsoft.com/office/powerpoint/2010/main" val="2976680216"/>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TTS orange">
    <p:spTree>
      <p:nvGrpSpPr>
        <p:cNvPr id="1" name=""/>
        <p:cNvGrpSpPr/>
        <p:nvPr/>
      </p:nvGrpSpPr>
      <p:grpSpPr>
        <a:xfrm>
          <a:off x="0" y="0"/>
          <a:ext cx="0" cy="0"/>
          <a:chOff x="0" y="0"/>
          <a:chExt cx="0" cy="0"/>
        </a:xfrm>
      </p:grpSpPr>
      <p:sp>
        <p:nvSpPr>
          <p:cNvPr id="9" name="Picture Placeholder 8"/>
          <p:cNvSpPr>
            <a:spLocks noGrp="1"/>
          </p:cNvSpPr>
          <p:nvPr>
            <p:ph type="pic" sz="quarter" idx="11"/>
          </p:nvPr>
        </p:nvSpPr>
        <p:spPr>
          <a:xfrm>
            <a:off x="5172075" y="2238374"/>
            <a:ext cx="4371974" cy="4477393"/>
          </a:xfrm>
          <a:prstGeom prst="ellipse">
            <a:avLst/>
          </a:prstGeom>
        </p:spPr>
        <p:txBody>
          <a:bodyPr/>
          <a:lstStyle>
            <a:lvl1pPr marL="0" indent="0" algn="ctr">
              <a:buNone/>
              <a:defRPr baseline="0"/>
            </a:lvl1pPr>
          </a:lstStyle>
          <a:p>
            <a:endParaRPr lang="en-US" dirty="0"/>
          </a:p>
          <a:p>
            <a:r>
              <a:rPr lang="en-US" dirty="0"/>
              <a:t>Click to add picture</a:t>
            </a:r>
            <a:endParaRPr lang="en-GB" dirty="0"/>
          </a:p>
        </p:txBody>
      </p:sp>
      <p:sp>
        <p:nvSpPr>
          <p:cNvPr id="5" name="Text Placeholder 4"/>
          <p:cNvSpPr>
            <a:spLocks noGrp="1"/>
          </p:cNvSpPr>
          <p:nvPr>
            <p:ph type="body" sz="quarter" idx="10" hasCustomPrompt="1"/>
          </p:nvPr>
        </p:nvSpPr>
        <p:spPr>
          <a:xfrm>
            <a:off x="296864" y="2324099"/>
            <a:ext cx="5370512" cy="3838575"/>
          </a:xfrm>
          <a:prstGeom prst="rect">
            <a:avLst/>
          </a:prstGeom>
        </p:spPr>
        <p:txBody>
          <a:bodyPr/>
          <a:lstStyle>
            <a:lvl1pPr>
              <a:lnSpc>
                <a:spcPct val="150000"/>
              </a:lnSpc>
              <a:buClr>
                <a:schemeClr val="accent4"/>
              </a:buClr>
              <a:defRPr sz="2200" baseline="0"/>
            </a:lvl1pPr>
            <a:lvl2pPr marL="457200" indent="0">
              <a:buNone/>
              <a:defRPr/>
            </a:lvl2pPr>
            <a:lvl3pPr marL="914400" indent="0">
              <a:buNone/>
              <a:defRPr/>
            </a:lvl3pPr>
            <a:lvl4pPr marL="1371600" indent="0">
              <a:buNone/>
              <a:defRPr/>
            </a:lvl4pPr>
            <a:lvl5pPr marL="1828800" indent="0">
              <a:buNone/>
              <a:defRPr/>
            </a:lvl5pPr>
          </a:lstStyle>
          <a:p>
            <a:pPr lvl="0"/>
            <a:r>
              <a:rPr lang="en-US" dirty="0"/>
              <a:t>Click to edit text</a:t>
            </a:r>
          </a:p>
        </p:txBody>
      </p:sp>
      <p:sp>
        <p:nvSpPr>
          <p:cNvPr id="10" name="Rectangle 9"/>
          <p:cNvSpPr/>
          <p:nvPr userDrawn="1"/>
        </p:nvSpPr>
        <p:spPr>
          <a:xfrm>
            <a:off x="0" y="381000"/>
            <a:ext cx="9144000" cy="990600"/>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4000" dirty="0"/>
          </a:p>
        </p:txBody>
      </p:sp>
      <p:sp>
        <p:nvSpPr>
          <p:cNvPr id="2" name="Title 1"/>
          <p:cNvSpPr>
            <a:spLocks noGrp="1"/>
          </p:cNvSpPr>
          <p:nvPr>
            <p:ph type="title" hasCustomPrompt="1"/>
          </p:nvPr>
        </p:nvSpPr>
        <p:spPr/>
        <p:txBody>
          <a:bodyPr/>
          <a:lstStyle>
            <a:lvl1pPr>
              <a:defRPr lang="en-GB" dirty="0"/>
            </a:lvl1pPr>
          </a:lstStyle>
          <a:p>
            <a:r>
              <a:rPr lang="en-US" dirty="0"/>
              <a:t>Click to add title</a:t>
            </a:r>
            <a:endParaRPr lang="en-GB" dirty="0"/>
          </a:p>
        </p:txBody>
      </p:sp>
      <p:pic>
        <p:nvPicPr>
          <p:cNvPr id="6" name="Picture 5" descr="TTS logo mono wh 210714.eps"/>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7951694" y="612015"/>
            <a:ext cx="965200" cy="506390"/>
          </a:xfrm>
          <a:prstGeom prst="rect">
            <a:avLst/>
          </a:prstGeom>
        </p:spPr>
      </p:pic>
      <p:sp>
        <p:nvSpPr>
          <p:cNvPr id="11" name="Text Placeholder 4"/>
          <p:cNvSpPr>
            <a:spLocks noGrp="1"/>
          </p:cNvSpPr>
          <p:nvPr>
            <p:ph type="body" sz="quarter" idx="12" hasCustomPrompt="1"/>
          </p:nvPr>
        </p:nvSpPr>
        <p:spPr>
          <a:xfrm>
            <a:off x="1" y="1376284"/>
            <a:ext cx="9144000" cy="566816"/>
          </a:xfrm>
          <a:prstGeom prst="rect">
            <a:avLst/>
          </a:prstGeom>
          <a:solidFill>
            <a:schemeClr val="accent4">
              <a:lumMod val="20000"/>
              <a:lumOff val="80000"/>
            </a:schemeClr>
          </a:solidFill>
        </p:spPr>
        <p:txBody>
          <a:bodyPr anchor="ctr">
            <a:normAutofit/>
          </a:bodyPr>
          <a:lstStyle>
            <a:lvl1pPr marL="266700" indent="0">
              <a:buNone/>
              <a:defRPr sz="2200" baseline="0">
                <a:solidFill>
                  <a:srgbClr val="444242"/>
                </a:solidFill>
              </a:defRPr>
            </a:lvl1pPr>
            <a:lvl2pPr marL="180975" indent="0">
              <a:buNone/>
              <a:defRPr sz="2200">
                <a:solidFill>
                  <a:schemeClr val="tx1">
                    <a:lumMod val="65000"/>
                    <a:lumOff val="35000"/>
                  </a:schemeClr>
                </a:solidFill>
              </a:defRPr>
            </a:lvl2pPr>
            <a:lvl3pPr marL="914400" indent="0">
              <a:buNone/>
              <a:defRPr sz="2200">
                <a:solidFill>
                  <a:schemeClr val="tx1">
                    <a:lumMod val="65000"/>
                    <a:lumOff val="35000"/>
                  </a:schemeClr>
                </a:solidFill>
              </a:defRPr>
            </a:lvl3pPr>
            <a:lvl4pPr marL="1371600" indent="0">
              <a:buNone/>
              <a:defRPr sz="2200">
                <a:solidFill>
                  <a:schemeClr val="tx1">
                    <a:lumMod val="65000"/>
                    <a:lumOff val="35000"/>
                  </a:schemeClr>
                </a:solidFill>
              </a:defRPr>
            </a:lvl4pPr>
            <a:lvl5pPr marL="1828800" indent="0">
              <a:buNone/>
              <a:defRPr sz="2200">
                <a:solidFill>
                  <a:schemeClr val="tx1">
                    <a:lumMod val="65000"/>
                    <a:lumOff val="35000"/>
                  </a:schemeClr>
                </a:solidFill>
              </a:defRPr>
            </a:lvl5pPr>
          </a:lstStyle>
          <a:p>
            <a:pPr lvl="0"/>
            <a:r>
              <a:rPr lang="en-US" dirty="0"/>
              <a:t>Click to add text (max 3 lines and resize tint box using lower handle)</a:t>
            </a:r>
            <a:endParaRPr lang="en-GB" dirty="0"/>
          </a:p>
        </p:txBody>
      </p:sp>
    </p:spTree>
    <p:extLst>
      <p:ext uri="{BB962C8B-B14F-4D97-AF65-F5344CB8AC3E}">
        <p14:creationId xmlns:p14="http://schemas.microsoft.com/office/powerpoint/2010/main" val="1186648386"/>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TTS pink">
    <p:spTree>
      <p:nvGrpSpPr>
        <p:cNvPr id="1" name=""/>
        <p:cNvGrpSpPr/>
        <p:nvPr/>
      </p:nvGrpSpPr>
      <p:grpSpPr>
        <a:xfrm>
          <a:off x="0" y="0"/>
          <a:ext cx="0" cy="0"/>
          <a:chOff x="0" y="0"/>
          <a:chExt cx="0" cy="0"/>
        </a:xfrm>
      </p:grpSpPr>
      <p:sp>
        <p:nvSpPr>
          <p:cNvPr id="9" name="Picture Placeholder 8"/>
          <p:cNvSpPr>
            <a:spLocks noGrp="1"/>
          </p:cNvSpPr>
          <p:nvPr>
            <p:ph type="pic" sz="quarter" idx="11"/>
          </p:nvPr>
        </p:nvSpPr>
        <p:spPr>
          <a:xfrm>
            <a:off x="5172075" y="2238374"/>
            <a:ext cx="4371974" cy="4477393"/>
          </a:xfrm>
          <a:prstGeom prst="ellipse">
            <a:avLst/>
          </a:prstGeom>
        </p:spPr>
        <p:txBody>
          <a:bodyPr/>
          <a:lstStyle>
            <a:lvl1pPr marL="0" indent="0" algn="ctr">
              <a:buNone/>
              <a:defRPr baseline="0"/>
            </a:lvl1pPr>
          </a:lstStyle>
          <a:p>
            <a:endParaRPr lang="en-US" dirty="0"/>
          </a:p>
          <a:p>
            <a:r>
              <a:rPr lang="en-US" dirty="0"/>
              <a:t>Click to add picture</a:t>
            </a:r>
            <a:endParaRPr lang="en-GB" dirty="0"/>
          </a:p>
        </p:txBody>
      </p:sp>
      <p:sp>
        <p:nvSpPr>
          <p:cNvPr id="5" name="Text Placeholder 4"/>
          <p:cNvSpPr>
            <a:spLocks noGrp="1"/>
          </p:cNvSpPr>
          <p:nvPr>
            <p:ph type="body" sz="quarter" idx="10" hasCustomPrompt="1"/>
          </p:nvPr>
        </p:nvSpPr>
        <p:spPr>
          <a:xfrm>
            <a:off x="296864" y="2324099"/>
            <a:ext cx="5370512" cy="3838575"/>
          </a:xfrm>
          <a:prstGeom prst="rect">
            <a:avLst/>
          </a:prstGeom>
        </p:spPr>
        <p:txBody>
          <a:bodyPr/>
          <a:lstStyle>
            <a:lvl1pPr>
              <a:lnSpc>
                <a:spcPct val="150000"/>
              </a:lnSpc>
              <a:buClr>
                <a:schemeClr val="tx2"/>
              </a:buClr>
              <a:defRPr sz="2200" baseline="0"/>
            </a:lvl1pPr>
            <a:lvl2pPr marL="457200" indent="0">
              <a:buNone/>
              <a:defRPr/>
            </a:lvl2pPr>
            <a:lvl3pPr marL="914400" indent="0">
              <a:buNone/>
              <a:defRPr/>
            </a:lvl3pPr>
            <a:lvl4pPr marL="1371600" indent="0">
              <a:buNone/>
              <a:defRPr/>
            </a:lvl4pPr>
            <a:lvl5pPr marL="1828800" indent="0">
              <a:buNone/>
              <a:defRPr/>
            </a:lvl5pPr>
          </a:lstStyle>
          <a:p>
            <a:pPr lvl="0"/>
            <a:r>
              <a:rPr lang="en-US" dirty="0"/>
              <a:t>Click to edit text</a:t>
            </a:r>
          </a:p>
        </p:txBody>
      </p:sp>
      <p:sp>
        <p:nvSpPr>
          <p:cNvPr id="10" name="Rectangle 9"/>
          <p:cNvSpPr/>
          <p:nvPr userDrawn="1"/>
        </p:nvSpPr>
        <p:spPr>
          <a:xfrm>
            <a:off x="0" y="381000"/>
            <a:ext cx="9144000" cy="9906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4000" dirty="0"/>
          </a:p>
        </p:txBody>
      </p:sp>
      <p:sp>
        <p:nvSpPr>
          <p:cNvPr id="2" name="Title 1"/>
          <p:cNvSpPr>
            <a:spLocks noGrp="1"/>
          </p:cNvSpPr>
          <p:nvPr>
            <p:ph type="title" hasCustomPrompt="1"/>
          </p:nvPr>
        </p:nvSpPr>
        <p:spPr/>
        <p:txBody>
          <a:bodyPr/>
          <a:lstStyle>
            <a:lvl1pPr>
              <a:defRPr lang="en-GB" dirty="0"/>
            </a:lvl1pPr>
          </a:lstStyle>
          <a:p>
            <a:r>
              <a:rPr lang="en-US" dirty="0"/>
              <a:t>Click to add title</a:t>
            </a:r>
            <a:endParaRPr lang="en-GB" dirty="0"/>
          </a:p>
        </p:txBody>
      </p:sp>
      <p:pic>
        <p:nvPicPr>
          <p:cNvPr id="6" name="Picture 5" descr="TTS logo mono wh 210714.eps"/>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7951694" y="612015"/>
            <a:ext cx="965200" cy="506390"/>
          </a:xfrm>
          <a:prstGeom prst="rect">
            <a:avLst/>
          </a:prstGeom>
        </p:spPr>
      </p:pic>
      <p:sp>
        <p:nvSpPr>
          <p:cNvPr id="11" name="Text Placeholder 4"/>
          <p:cNvSpPr>
            <a:spLocks noGrp="1"/>
          </p:cNvSpPr>
          <p:nvPr>
            <p:ph type="body" sz="quarter" idx="12" hasCustomPrompt="1"/>
          </p:nvPr>
        </p:nvSpPr>
        <p:spPr>
          <a:xfrm>
            <a:off x="1" y="1376284"/>
            <a:ext cx="9144000" cy="566816"/>
          </a:xfrm>
          <a:prstGeom prst="rect">
            <a:avLst/>
          </a:prstGeom>
          <a:solidFill>
            <a:schemeClr val="tx2">
              <a:lumMod val="20000"/>
              <a:lumOff val="80000"/>
            </a:schemeClr>
          </a:solidFill>
        </p:spPr>
        <p:txBody>
          <a:bodyPr anchor="ctr">
            <a:normAutofit/>
          </a:bodyPr>
          <a:lstStyle>
            <a:lvl1pPr marL="266700" indent="0">
              <a:buNone/>
              <a:defRPr sz="2200" baseline="0">
                <a:solidFill>
                  <a:srgbClr val="444242"/>
                </a:solidFill>
              </a:defRPr>
            </a:lvl1pPr>
            <a:lvl2pPr marL="180975" indent="0">
              <a:buNone/>
              <a:defRPr sz="2200">
                <a:solidFill>
                  <a:schemeClr val="tx1">
                    <a:lumMod val="65000"/>
                    <a:lumOff val="35000"/>
                  </a:schemeClr>
                </a:solidFill>
              </a:defRPr>
            </a:lvl2pPr>
            <a:lvl3pPr marL="914400" indent="0">
              <a:buNone/>
              <a:defRPr sz="2200">
                <a:solidFill>
                  <a:schemeClr val="tx1">
                    <a:lumMod val="65000"/>
                    <a:lumOff val="35000"/>
                  </a:schemeClr>
                </a:solidFill>
              </a:defRPr>
            </a:lvl3pPr>
            <a:lvl4pPr marL="1371600" indent="0">
              <a:buNone/>
              <a:defRPr sz="2200">
                <a:solidFill>
                  <a:schemeClr val="tx1">
                    <a:lumMod val="65000"/>
                    <a:lumOff val="35000"/>
                  </a:schemeClr>
                </a:solidFill>
              </a:defRPr>
            </a:lvl4pPr>
            <a:lvl5pPr marL="1828800" indent="0">
              <a:buNone/>
              <a:defRPr sz="2200">
                <a:solidFill>
                  <a:schemeClr val="tx1">
                    <a:lumMod val="65000"/>
                    <a:lumOff val="35000"/>
                  </a:schemeClr>
                </a:solidFill>
              </a:defRPr>
            </a:lvl5pPr>
          </a:lstStyle>
          <a:p>
            <a:pPr lvl="0"/>
            <a:r>
              <a:rPr lang="en-US" dirty="0"/>
              <a:t>Click to add text (max 3 lines and resize tint box using lower handle)</a:t>
            </a:r>
            <a:endParaRPr lang="en-GB" dirty="0"/>
          </a:p>
        </p:txBody>
      </p:sp>
    </p:spTree>
    <p:extLst>
      <p:ext uri="{BB962C8B-B14F-4D97-AF65-F5344CB8AC3E}">
        <p14:creationId xmlns:p14="http://schemas.microsoft.com/office/powerpoint/2010/main" val="616169213"/>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TTS leaf green">
    <p:spTree>
      <p:nvGrpSpPr>
        <p:cNvPr id="1" name=""/>
        <p:cNvGrpSpPr/>
        <p:nvPr/>
      </p:nvGrpSpPr>
      <p:grpSpPr>
        <a:xfrm>
          <a:off x="0" y="0"/>
          <a:ext cx="0" cy="0"/>
          <a:chOff x="0" y="0"/>
          <a:chExt cx="0" cy="0"/>
        </a:xfrm>
      </p:grpSpPr>
      <p:sp>
        <p:nvSpPr>
          <p:cNvPr id="9" name="Picture Placeholder 8"/>
          <p:cNvSpPr>
            <a:spLocks noGrp="1"/>
          </p:cNvSpPr>
          <p:nvPr>
            <p:ph type="pic" sz="quarter" idx="11"/>
          </p:nvPr>
        </p:nvSpPr>
        <p:spPr>
          <a:xfrm>
            <a:off x="5172075" y="2238374"/>
            <a:ext cx="4371974" cy="4477393"/>
          </a:xfrm>
          <a:prstGeom prst="ellipse">
            <a:avLst/>
          </a:prstGeom>
        </p:spPr>
        <p:txBody>
          <a:bodyPr/>
          <a:lstStyle>
            <a:lvl1pPr marL="0" indent="0" algn="ctr">
              <a:buNone/>
              <a:defRPr baseline="0"/>
            </a:lvl1pPr>
          </a:lstStyle>
          <a:p>
            <a:endParaRPr lang="en-US" dirty="0"/>
          </a:p>
          <a:p>
            <a:r>
              <a:rPr lang="en-US" dirty="0"/>
              <a:t>Click to add picture</a:t>
            </a:r>
            <a:endParaRPr lang="en-GB" dirty="0"/>
          </a:p>
        </p:txBody>
      </p:sp>
      <p:sp>
        <p:nvSpPr>
          <p:cNvPr id="5" name="Text Placeholder 4"/>
          <p:cNvSpPr>
            <a:spLocks noGrp="1"/>
          </p:cNvSpPr>
          <p:nvPr>
            <p:ph type="body" sz="quarter" idx="10" hasCustomPrompt="1"/>
          </p:nvPr>
        </p:nvSpPr>
        <p:spPr>
          <a:xfrm>
            <a:off x="296864" y="2324099"/>
            <a:ext cx="5370512" cy="3838575"/>
          </a:xfrm>
          <a:prstGeom prst="rect">
            <a:avLst/>
          </a:prstGeom>
        </p:spPr>
        <p:txBody>
          <a:bodyPr/>
          <a:lstStyle>
            <a:lvl1pPr>
              <a:lnSpc>
                <a:spcPct val="150000"/>
              </a:lnSpc>
              <a:buClr>
                <a:schemeClr val="accent3"/>
              </a:buClr>
              <a:defRPr sz="2200" baseline="0"/>
            </a:lvl1pPr>
            <a:lvl2pPr marL="457200" indent="0">
              <a:buNone/>
              <a:defRPr/>
            </a:lvl2pPr>
            <a:lvl3pPr marL="914400" indent="0">
              <a:buNone/>
              <a:defRPr/>
            </a:lvl3pPr>
            <a:lvl4pPr marL="1371600" indent="0">
              <a:buNone/>
              <a:defRPr/>
            </a:lvl4pPr>
            <a:lvl5pPr marL="1828800" indent="0">
              <a:buNone/>
              <a:defRPr/>
            </a:lvl5pPr>
          </a:lstStyle>
          <a:p>
            <a:pPr lvl="0"/>
            <a:r>
              <a:rPr lang="en-US" dirty="0"/>
              <a:t>Click to edit text</a:t>
            </a:r>
          </a:p>
        </p:txBody>
      </p:sp>
      <p:sp>
        <p:nvSpPr>
          <p:cNvPr id="10" name="Rectangle 9"/>
          <p:cNvSpPr/>
          <p:nvPr userDrawn="1"/>
        </p:nvSpPr>
        <p:spPr>
          <a:xfrm>
            <a:off x="0" y="381000"/>
            <a:ext cx="9144000" cy="990600"/>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4000" dirty="0"/>
          </a:p>
        </p:txBody>
      </p:sp>
      <p:sp>
        <p:nvSpPr>
          <p:cNvPr id="2" name="Title 1"/>
          <p:cNvSpPr>
            <a:spLocks noGrp="1"/>
          </p:cNvSpPr>
          <p:nvPr>
            <p:ph type="title" hasCustomPrompt="1"/>
          </p:nvPr>
        </p:nvSpPr>
        <p:spPr/>
        <p:txBody>
          <a:bodyPr/>
          <a:lstStyle>
            <a:lvl1pPr>
              <a:defRPr lang="en-GB" dirty="0"/>
            </a:lvl1pPr>
          </a:lstStyle>
          <a:p>
            <a:r>
              <a:rPr lang="en-US" dirty="0"/>
              <a:t>Click to add title</a:t>
            </a:r>
            <a:endParaRPr lang="en-GB" dirty="0"/>
          </a:p>
        </p:txBody>
      </p:sp>
      <p:pic>
        <p:nvPicPr>
          <p:cNvPr id="6" name="Picture 5" descr="TTS logo mono wh 210714.eps"/>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7951694" y="612015"/>
            <a:ext cx="965200" cy="506390"/>
          </a:xfrm>
          <a:prstGeom prst="rect">
            <a:avLst/>
          </a:prstGeom>
        </p:spPr>
      </p:pic>
      <p:sp>
        <p:nvSpPr>
          <p:cNvPr id="11" name="Text Placeholder 4"/>
          <p:cNvSpPr>
            <a:spLocks noGrp="1"/>
          </p:cNvSpPr>
          <p:nvPr>
            <p:ph type="body" sz="quarter" idx="12" hasCustomPrompt="1"/>
          </p:nvPr>
        </p:nvSpPr>
        <p:spPr>
          <a:xfrm>
            <a:off x="1" y="1376284"/>
            <a:ext cx="9144000" cy="566816"/>
          </a:xfrm>
          <a:prstGeom prst="rect">
            <a:avLst/>
          </a:prstGeom>
          <a:solidFill>
            <a:schemeClr val="accent3">
              <a:lumMod val="20000"/>
              <a:lumOff val="80000"/>
            </a:schemeClr>
          </a:solidFill>
        </p:spPr>
        <p:txBody>
          <a:bodyPr anchor="ctr">
            <a:normAutofit/>
          </a:bodyPr>
          <a:lstStyle>
            <a:lvl1pPr marL="266700" indent="0">
              <a:buNone/>
              <a:defRPr sz="2200" baseline="0">
                <a:solidFill>
                  <a:srgbClr val="444242"/>
                </a:solidFill>
              </a:defRPr>
            </a:lvl1pPr>
            <a:lvl2pPr marL="180975" indent="0">
              <a:buNone/>
              <a:defRPr sz="2200">
                <a:solidFill>
                  <a:schemeClr val="tx1">
                    <a:lumMod val="65000"/>
                    <a:lumOff val="35000"/>
                  </a:schemeClr>
                </a:solidFill>
              </a:defRPr>
            </a:lvl2pPr>
            <a:lvl3pPr marL="914400" indent="0">
              <a:buNone/>
              <a:defRPr sz="2200">
                <a:solidFill>
                  <a:schemeClr val="tx1">
                    <a:lumMod val="65000"/>
                    <a:lumOff val="35000"/>
                  </a:schemeClr>
                </a:solidFill>
              </a:defRPr>
            </a:lvl3pPr>
            <a:lvl4pPr marL="1371600" indent="0">
              <a:buNone/>
              <a:defRPr sz="2200">
                <a:solidFill>
                  <a:schemeClr val="tx1">
                    <a:lumMod val="65000"/>
                    <a:lumOff val="35000"/>
                  </a:schemeClr>
                </a:solidFill>
              </a:defRPr>
            </a:lvl4pPr>
            <a:lvl5pPr marL="1828800" indent="0">
              <a:buNone/>
              <a:defRPr sz="2200">
                <a:solidFill>
                  <a:schemeClr val="tx1">
                    <a:lumMod val="65000"/>
                    <a:lumOff val="35000"/>
                  </a:schemeClr>
                </a:solidFill>
              </a:defRPr>
            </a:lvl5pPr>
          </a:lstStyle>
          <a:p>
            <a:pPr lvl="0"/>
            <a:r>
              <a:rPr lang="en-US" dirty="0"/>
              <a:t>Click to add text (max 3 lines and resize tint box using lower handle)</a:t>
            </a:r>
            <a:endParaRPr lang="en-GB" dirty="0"/>
          </a:p>
        </p:txBody>
      </p:sp>
    </p:spTree>
    <p:extLst>
      <p:ext uri="{BB962C8B-B14F-4D97-AF65-F5344CB8AC3E}">
        <p14:creationId xmlns:p14="http://schemas.microsoft.com/office/powerpoint/2010/main" val="557843464"/>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TTS lilac">
    <p:spTree>
      <p:nvGrpSpPr>
        <p:cNvPr id="1" name=""/>
        <p:cNvGrpSpPr/>
        <p:nvPr/>
      </p:nvGrpSpPr>
      <p:grpSpPr>
        <a:xfrm>
          <a:off x="0" y="0"/>
          <a:ext cx="0" cy="0"/>
          <a:chOff x="0" y="0"/>
          <a:chExt cx="0" cy="0"/>
        </a:xfrm>
      </p:grpSpPr>
      <p:sp>
        <p:nvSpPr>
          <p:cNvPr id="9" name="Picture Placeholder 8"/>
          <p:cNvSpPr>
            <a:spLocks noGrp="1"/>
          </p:cNvSpPr>
          <p:nvPr>
            <p:ph type="pic" sz="quarter" idx="11"/>
          </p:nvPr>
        </p:nvSpPr>
        <p:spPr>
          <a:xfrm>
            <a:off x="5172075" y="2238374"/>
            <a:ext cx="4371974" cy="4477393"/>
          </a:xfrm>
          <a:prstGeom prst="ellipse">
            <a:avLst/>
          </a:prstGeom>
        </p:spPr>
        <p:txBody>
          <a:bodyPr/>
          <a:lstStyle>
            <a:lvl1pPr marL="0" indent="0" algn="ctr">
              <a:buNone/>
              <a:defRPr baseline="0"/>
            </a:lvl1pPr>
          </a:lstStyle>
          <a:p>
            <a:endParaRPr lang="en-US" dirty="0"/>
          </a:p>
          <a:p>
            <a:r>
              <a:rPr lang="en-US" dirty="0"/>
              <a:t>Click to add picture</a:t>
            </a:r>
            <a:endParaRPr lang="en-GB" dirty="0"/>
          </a:p>
        </p:txBody>
      </p:sp>
      <p:sp>
        <p:nvSpPr>
          <p:cNvPr id="5" name="Text Placeholder 4"/>
          <p:cNvSpPr>
            <a:spLocks noGrp="1"/>
          </p:cNvSpPr>
          <p:nvPr>
            <p:ph type="body" sz="quarter" idx="10" hasCustomPrompt="1"/>
          </p:nvPr>
        </p:nvSpPr>
        <p:spPr>
          <a:xfrm>
            <a:off x="296864" y="2324099"/>
            <a:ext cx="5370512" cy="3838575"/>
          </a:xfrm>
          <a:prstGeom prst="rect">
            <a:avLst/>
          </a:prstGeom>
        </p:spPr>
        <p:txBody>
          <a:bodyPr/>
          <a:lstStyle>
            <a:lvl1pPr>
              <a:lnSpc>
                <a:spcPct val="150000"/>
              </a:lnSpc>
              <a:buClr>
                <a:schemeClr val="accent5"/>
              </a:buClr>
              <a:defRPr sz="2200" baseline="0"/>
            </a:lvl1pPr>
            <a:lvl2pPr marL="457200" indent="0">
              <a:buNone/>
              <a:defRPr/>
            </a:lvl2pPr>
            <a:lvl3pPr marL="914400" indent="0">
              <a:buNone/>
              <a:defRPr/>
            </a:lvl3pPr>
            <a:lvl4pPr marL="1371600" indent="0">
              <a:buNone/>
              <a:defRPr/>
            </a:lvl4pPr>
            <a:lvl5pPr marL="1828800" indent="0">
              <a:buNone/>
              <a:defRPr/>
            </a:lvl5pPr>
          </a:lstStyle>
          <a:p>
            <a:pPr lvl="0"/>
            <a:r>
              <a:rPr lang="en-US" dirty="0"/>
              <a:t>Click to edit text</a:t>
            </a:r>
          </a:p>
        </p:txBody>
      </p:sp>
      <p:sp>
        <p:nvSpPr>
          <p:cNvPr id="10" name="Rectangle 9"/>
          <p:cNvSpPr/>
          <p:nvPr userDrawn="1"/>
        </p:nvSpPr>
        <p:spPr>
          <a:xfrm>
            <a:off x="0" y="381000"/>
            <a:ext cx="9144000" cy="990600"/>
          </a:xfrm>
          <a:prstGeom prst="rect">
            <a:avLst/>
          </a:prstGeom>
          <a:solidFill>
            <a:schemeClr val="accent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4000" dirty="0"/>
          </a:p>
        </p:txBody>
      </p:sp>
      <p:sp>
        <p:nvSpPr>
          <p:cNvPr id="2" name="Title 1"/>
          <p:cNvSpPr>
            <a:spLocks noGrp="1"/>
          </p:cNvSpPr>
          <p:nvPr>
            <p:ph type="title" hasCustomPrompt="1"/>
          </p:nvPr>
        </p:nvSpPr>
        <p:spPr/>
        <p:txBody>
          <a:bodyPr/>
          <a:lstStyle>
            <a:lvl1pPr>
              <a:defRPr lang="en-GB" dirty="0"/>
            </a:lvl1pPr>
          </a:lstStyle>
          <a:p>
            <a:r>
              <a:rPr lang="en-US" dirty="0"/>
              <a:t>Click to add title</a:t>
            </a:r>
            <a:endParaRPr lang="en-GB" dirty="0"/>
          </a:p>
        </p:txBody>
      </p:sp>
      <p:pic>
        <p:nvPicPr>
          <p:cNvPr id="6" name="Picture 5" descr="TTS logo mono wh 210714.eps"/>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7951694" y="612015"/>
            <a:ext cx="965200" cy="506390"/>
          </a:xfrm>
          <a:prstGeom prst="rect">
            <a:avLst/>
          </a:prstGeom>
        </p:spPr>
      </p:pic>
      <p:sp>
        <p:nvSpPr>
          <p:cNvPr id="11" name="Text Placeholder 4"/>
          <p:cNvSpPr>
            <a:spLocks noGrp="1"/>
          </p:cNvSpPr>
          <p:nvPr>
            <p:ph type="body" sz="quarter" idx="12" hasCustomPrompt="1"/>
          </p:nvPr>
        </p:nvSpPr>
        <p:spPr>
          <a:xfrm>
            <a:off x="1" y="1376284"/>
            <a:ext cx="9144000" cy="566816"/>
          </a:xfrm>
          <a:prstGeom prst="rect">
            <a:avLst/>
          </a:prstGeom>
          <a:solidFill>
            <a:schemeClr val="accent5">
              <a:lumMod val="20000"/>
              <a:lumOff val="80000"/>
            </a:schemeClr>
          </a:solidFill>
        </p:spPr>
        <p:txBody>
          <a:bodyPr anchor="ctr">
            <a:normAutofit/>
          </a:bodyPr>
          <a:lstStyle>
            <a:lvl1pPr marL="266700" indent="0">
              <a:buNone/>
              <a:defRPr sz="2200" baseline="0">
                <a:solidFill>
                  <a:srgbClr val="444242"/>
                </a:solidFill>
              </a:defRPr>
            </a:lvl1pPr>
            <a:lvl2pPr marL="180975" indent="0">
              <a:buNone/>
              <a:defRPr sz="2200">
                <a:solidFill>
                  <a:schemeClr val="tx1">
                    <a:lumMod val="65000"/>
                    <a:lumOff val="35000"/>
                  </a:schemeClr>
                </a:solidFill>
              </a:defRPr>
            </a:lvl2pPr>
            <a:lvl3pPr marL="914400" indent="0">
              <a:buNone/>
              <a:defRPr sz="2200">
                <a:solidFill>
                  <a:schemeClr val="tx1">
                    <a:lumMod val="65000"/>
                    <a:lumOff val="35000"/>
                  </a:schemeClr>
                </a:solidFill>
              </a:defRPr>
            </a:lvl3pPr>
            <a:lvl4pPr marL="1371600" indent="0">
              <a:buNone/>
              <a:defRPr sz="2200">
                <a:solidFill>
                  <a:schemeClr val="tx1">
                    <a:lumMod val="65000"/>
                    <a:lumOff val="35000"/>
                  </a:schemeClr>
                </a:solidFill>
              </a:defRPr>
            </a:lvl4pPr>
            <a:lvl5pPr marL="1828800" indent="0">
              <a:buNone/>
              <a:defRPr sz="2200">
                <a:solidFill>
                  <a:schemeClr val="tx1">
                    <a:lumMod val="65000"/>
                    <a:lumOff val="35000"/>
                  </a:schemeClr>
                </a:solidFill>
              </a:defRPr>
            </a:lvl5pPr>
          </a:lstStyle>
          <a:p>
            <a:pPr lvl="0"/>
            <a:r>
              <a:rPr lang="en-US" dirty="0"/>
              <a:t>Click to add text (max 3 lines and resize tint box using lower handle)</a:t>
            </a:r>
            <a:endParaRPr lang="en-GB" dirty="0"/>
          </a:p>
        </p:txBody>
      </p:sp>
    </p:spTree>
    <p:extLst>
      <p:ext uri="{BB962C8B-B14F-4D97-AF65-F5344CB8AC3E}">
        <p14:creationId xmlns:p14="http://schemas.microsoft.com/office/powerpoint/2010/main" val="262068036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685800" y="1981200"/>
            <a:ext cx="3810000" cy="4114800"/>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48200" y="1981200"/>
            <a:ext cx="3810000" cy="4114800"/>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noChangeArrowheads="1"/>
          </p:cNvSpPr>
          <p:nvPr>
            <p:ph type="dt" sz="half" idx="10"/>
          </p:nvPr>
        </p:nvSpPr>
        <p:spPr>
          <a:xfrm>
            <a:off x="685800" y="6248400"/>
            <a:ext cx="1905000" cy="457200"/>
          </a:xfrm>
          <a:prstGeom prst="rect">
            <a:avLst/>
          </a:prstGeom>
          <a:ln/>
        </p:spPr>
        <p:txBody>
          <a:bodyPr/>
          <a:lstStyle>
            <a:lvl1pPr>
              <a:defRPr/>
            </a:lvl1pPr>
          </a:lstStyle>
          <a:p>
            <a:pPr>
              <a:defRPr/>
            </a:pPr>
            <a:endParaRPr lang="en-US" altLang="en-US"/>
          </a:p>
        </p:txBody>
      </p:sp>
      <p:sp>
        <p:nvSpPr>
          <p:cNvPr id="6" name="Footer Placeholder 5"/>
          <p:cNvSpPr>
            <a:spLocks noGrp="1" noChangeArrowheads="1"/>
          </p:cNvSpPr>
          <p:nvPr>
            <p:ph type="ftr" sz="quarter" idx="11"/>
          </p:nvPr>
        </p:nvSpPr>
        <p:spPr>
          <a:xfrm>
            <a:off x="3124200" y="6248400"/>
            <a:ext cx="2895600" cy="457200"/>
          </a:xfrm>
          <a:prstGeom prst="rect">
            <a:avLst/>
          </a:prstGeom>
          <a:ln/>
        </p:spPr>
        <p:txBody>
          <a:bodyPr/>
          <a:lstStyle>
            <a:lvl1pPr>
              <a:defRPr/>
            </a:lvl1pPr>
          </a:lstStyle>
          <a:p>
            <a:pPr>
              <a:defRPr/>
            </a:pPr>
            <a:endParaRPr lang="en-US" altLang="en-US"/>
          </a:p>
        </p:txBody>
      </p:sp>
      <p:sp>
        <p:nvSpPr>
          <p:cNvPr id="7" name="Slide Number Placeholder 6"/>
          <p:cNvSpPr>
            <a:spLocks noGrp="1" noChangeArrowheads="1"/>
          </p:cNvSpPr>
          <p:nvPr>
            <p:ph type="sldNum" sz="quarter" idx="12"/>
          </p:nvPr>
        </p:nvSpPr>
        <p:spPr>
          <a:xfrm>
            <a:off x="6553200" y="6248400"/>
            <a:ext cx="1905000" cy="457200"/>
          </a:xfrm>
          <a:prstGeom prst="rect">
            <a:avLst/>
          </a:prstGeom>
          <a:ln/>
        </p:spPr>
        <p:txBody>
          <a:bodyPr/>
          <a:lstStyle>
            <a:lvl1pPr>
              <a:defRPr/>
            </a:lvl1pPr>
          </a:lstStyle>
          <a:p>
            <a:pPr>
              <a:defRPr/>
            </a:pPr>
            <a:fld id="{9497EE97-4F7A-4516-99AE-11F5D4C92958}" type="slidenum">
              <a:rPr lang="en-GB" altLang="en-US"/>
              <a:pPr>
                <a:defRPr/>
              </a:pPr>
              <a:t>‹#›</a:t>
            </a:fld>
            <a:endParaRPr lang="en-GB" altLang="en-US"/>
          </a:p>
        </p:txBody>
      </p:sp>
    </p:spTree>
    <p:extLst>
      <p:ext uri="{BB962C8B-B14F-4D97-AF65-F5344CB8AC3E}">
        <p14:creationId xmlns:p14="http://schemas.microsoft.com/office/powerpoint/2010/main" val="2690565339"/>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TTS indigo">
    <p:spTree>
      <p:nvGrpSpPr>
        <p:cNvPr id="1" name=""/>
        <p:cNvGrpSpPr/>
        <p:nvPr/>
      </p:nvGrpSpPr>
      <p:grpSpPr>
        <a:xfrm>
          <a:off x="0" y="0"/>
          <a:ext cx="0" cy="0"/>
          <a:chOff x="0" y="0"/>
          <a:chExt cx="0" cy="0"/>
        </a:xfrm>
      </p:grpSpPr>
      <p:sp>
        <p:nvSpPr>
          <p:cNvPr id="9" name="Picture Placeholder 8"/>
          <p:cNvSpPr>
            <a:spLocks noGrp="1"/>
          </p:cNvSpPr>
          <p:nvPr>
            <p:ph type="pic" sz="quarter" idx="11"/>
          </p:nvPr>
        </p:nvSpPr>
        <p:spPr>
          <a:xfrm>
            <a:off x="5172075" y="2238374"/>
            <a:ext cx="4371974" cy="4477393"/>
          </a:xfrm>
          <a:prstGeom prst="ellipse">
            <a:avLst/>
          </a:prstGeom>
        </p:spPr>
        <p:txBody>
          <a:bodyPr/>
          <a:lstStyle>
            <a:lvl1pPr marL="0" indent="0" algn="ctr">
              <a:buNone/>
              <a:defRPr baseline="0"/>
            </a:lvl1pPr>
          </a:lstStyle>
          <a:p>
            <a:endParaRPr lang="en-US" dirty="0"/>
          </a:p>
          <a:p>
            <a:r>
              <a:rPr lang="en-US" dirty="0"/>
              <a:t>Click to add picture</a:t>
            </a:r>
            <a:endParaRPr lang="en-GB" dirty="0"/>
          </a:p>
        </p:txBody>
      </p:sp>
      <p:sp>
        <p:nvSpPr>
          <p:cNvPr id="5" name="Text Placeholder 4"/>
          <p:cNvSpPr>
            <a:spLocks noGrp="1"/>
          </p:cNvSpPr>
          <p:nvPr>
            <p:ph type="body" sz="quarter" idx="10" hasCustomPrompt="1"/>
          </p:nvPr>
        </p:nvSpPr>
        <p:spPr>
          <a:xfrm>
            <a:off x="296864" y="2324099"/>
            <a:ext cx="5370512" cy="3838575"/>
          </a:xfrm>
          <a:prstGeom prst="rect">
            <a:avLst/>
          </a:prstGeom>
        </p:spPr>
        <p:txBody>
          <a:bodyPr/>
          <a:lstStyle>
            <a:lvl1pPr>
              <a:lnSpc>
                <a:spcPct val="150000"/>
              </a:lnSpc>
              <a:buClr>
                <a:schemeClr val="accent6"/>
              </a:buClr>
              <a:defRPr sz="2200" baseline="0"/>
            </a:lvl1pPr>
            <a:lvl2pPr marL="457200" indent="0">
              <a:buNone/>
              <a:defRPr/>
            </a:lvl2pPr>
            <a:lvl3pPr marL="914400" indent="0">
              <a:buNone/>
              <a:defRPr/>
            </a:lvl3pPr>
            <a:lvl4pPr marL="1371600" indent="0">
              <a:buNone/>
              <a:defRPr/>
            </a:lvl4pPr>
            <a:lvl5pPr marL="1828800" indent="0">
              <a:buNone/>
              <a:defRPr/>
            </a:lvl5pPr>
          </a:lstStyle>
          <a:p>
            <a:pPr lvl="0"/>
            <a:r>
              <a:rPr lang="en-US" dirty="0"/>
              <a:t>Click to edit text</a:t>
            </a:r>
          </a:p>
        </p:txBody>
      </p:sp>
      <p:sp>
        <p:nvSpPr>
          <p:cNvPr id="10" name="Rectangle 9"/>
          <p:cNvSpPr/>
          <p:nvPr userDrawn="1"/>
        </p:nvSpPr>
        <p:spPr>
          <a:xfrm>
            <a:off x="0" y="381000"/>
            <a:ext cx="9144000" cy="990600"/>
          </a:xfrm>
          <a:prstGeom prst="rect">
            <a:avLst/>
          </a:prstGeom>
          <a:solidFill>
            <a:schemeClr val="accent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4000" dirty="0"/>
          </a:p>
        </p:txBody>
      </p:sp>
      <p:sp>
        <p:nvSpPr>
          <p:cNvPr id="2" name="Title 1"/>
          <p:cNvSpPr>
            <a:spLocks noGrp="1"/>
          </p:cNvSpPr>
          <p:nvPr>
            <p:ph type="title" hasCustomPrompt="1"/>
          </p:nvPr>
        </p:nvSpPr>
        <p:spPr/>
        <p:txBody>
          <a:bodyPr/>
          <a:lstStyle>
            <a:lvl1pPr>
              <a:defRPr lang="en-GB" dirty="0"/>
            </a:lvl1pPr>
          </a:lstStyle>
          <a:p>
            <a:r>
              <a:rPr lang="en-US" dirty="0"/>
              <a:t>Click to add title</a:t>
            </a:r>
            <a:endParaRPr lang="en-GB" dirty="0"/>
          </a:p>
        </p:txBody>
      </p:sp>
      <p:pic>
        <p:nvPicPr>
          <p:cNvPr id="6" name="Picture 5" descr="TTS logo mono wh 210714.eps"/>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7951694" y="612015"/>
            <a:ext cx="965200" cy="506390"/>
          </a:xfrm>
          <a:prstGeom prst="rect">
            <a:avLst/>
          </a:prstGeom>
        </p:spPr>
      </p:pic>
      <p:sp>
        <p:nvSpPr>
          <p:cNvPr id="11" name="Text Placeholder 4"/>
          <p:cNvSpPr>
            <a:spLocks noGrp="1"/>
          </p:cNvSpPr>
          <p:nvPr>
            <p:ph type="body" sz="quarter" idx="12" hasCustomPrompt="1"/>
          </p:nvPr>
        </p:nvSpPr>
        <p:spPr>
          <a:xfrm>
            <a:off x="1" y="1376284"/>
            <a:ext cx="9144000" cy="566816"/>
          </a:xfrm>
          <a:prstGeom prst="rect">
            <a:avLst/>
          </a:prstGeom>
          <a:solidFill>
            <a:srgbClr val="CEDEED"/>
          </a:solidFill>
        </p:spPr>
        <p:txBody>
          <a:bodyPr anchor="ctr">
            <a:normAutofit/>
          </a:bodyPr>
          <a:lstStyle>
            <a:lvl1pPr marL="266700" indent="0">
              <a:buNone/>
              <a:defRPr sz="2200" baseline="0">
                <a:solidFill>
                  <a:srgbClr val="444242"/>
                </a:solidFill>
              </a:defRPr>
            </a:lvl1pPr>
            <a:lvl2pPr marL="180975" indent="0">
              <a:buNone/>
              <a:defRPr sz="2200">
                <a:solidFill>
                  <a:schemeClr val="tx1">
                    <a:lumMod val="65000"/>
                    <a:lumOff val="35000"/>
                  </a:schemeClr>
                </a:solidFill>
              </a:defRPr>
            </a:lvl2pPr>
            <a:lvl3pPr marL="914400" indent="0">
              <a:buNone/>
              <a:defRPr sz="2200">
                <a:solidFill>
                  <a:schemeClr val="tx1">
                    <a:lumMod val="65000"/>
                    <a:lumOff val="35000"/>
                  </a:schemeClr>
                </a:solidFill>
              </a:defRPr>
            </a:lvl3pPr>
            <a:lvl4pPr marL="1371600" indent="0">
              <a:buNone/>
              <a:defRPr sz="2200">
                <a:solidFill>
                  <a:schemeClr val="tx1">
                    <a:lumMod val="65000"/>
                    <a:lumOff val="35000"/>
                  </a:schemeClr>
                </a:solidFill>
              </a:defRPr>
            </a:lvl4pPr>
            <a:lvl5pPr marL="1828800" indent="0">
              <a:buNone/>
              <a:defRPr sz="2200">
                <a:solidFill>
                  <a:schemeClr val="tx1">
                    <a:lumMod val="65000"/>
                    <a:lumOff val="35000"/>
                  </a:schemeClr>
                </a:solidFill>
              </a:defRPr>
            </a:lvl5pPr>
          </a:lstStyle>
          <a:p>
            <a:pPr lvl="0"/>
            <a:r>
              <a:rPr lang="en-US" dirty="0"/>
              <a:t>Click to add text (max 3 lines and resize tint box using lower handle)</a:t>
            </a:r>
            <a:endParaRPr lang="en-GB" dirty="0"/>
          </a:p>
        </p:txBody>
      </p:sp>
    </p:spTree>
    <p:extLst>
      <p:ext uri="{BB962C8B-B14F-4D97-AF65-F5344CB8AC3E}">
        <p14:creationId xmlns:p14="http://schemas.microsoft.com/office/powerpoint/2010/main" val="352523489"/>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TTS raspberry">
    <p:spTree>
      <p:nvGrpSpPr>
        <p:cNvPr id="1" name=""/>
        <p:cNvGrpSpPr/>
        <p:nvPr/>
      </p:nvGrpSpPr>
      <p:grpSpPr>
        <a:xfrm>
          <a:off x="0" y="0"/>
          <a:ext cx="0" cy="0"/>
          <a:chOff x="0" y="0"/>
          <a:chExt cx="0" cy="0"/>
        </a:xfrm>
      </p:grpSpPr>
      <p:sp>
        <p:nvSpPr>
          <p:cNvPr id="9" name="Picture Placeholder 8"/>
          <p:cNvSpPr>
            <a:spLocks noGrp="1"/>
          </p:cNvSpPr>
          <p:nvPr>
            <p:ph type="pic" sz="quarter" idx="11"/>
          </p:nvPr>
        </p:nvSpPr>
        <p:spPr>
          <a:xfrm>
            <a:off x="5172075" y="2238374"/>
            <a:ext cx="4371974" cy="4477393"/>
          </a:xfrm>
          <a:prstGeom prst="ellipse">
            <a:avLst/>
          </a:prstGeom>
        </p:spPr>
        <p:txBody>
          <a:bodyPr/>
          <a:lstStyle>
            <a:lvl1pPr marL="0" indent="0" algn="ctr">
              <a:buNone/>
              <a:defRPr baseline="0"/>
            </a:lvl1pPr>
          </a:lstStyle>
          <a:p>
            <a:endParaRPr lang="en-US" dirty="0"/>
          </a:p>
          <a:p>
            <a:r>
              <a:rPr lang="en-US" dirty="0"/>
              <a:t>Click to add picture</a:t>
            </a:r>
            <a:endParaRPr lang="en-GB" dirty="0"/>
          </a:p>
        </p:txBody>
      </p:sp>
      <p:sp>
        <p:nvSpPr>
          <p:cNvPr id="5" name="Text Placeholder 4"/>
          <p:cNvSpPr>
            <a:spLocks noGrp="1"/>
          </p:cNvSpPr>
          <p:nvPr>
            <p:ph type="body" sz="quarter" idx="10" hasCustomPrompt="1"/>
          </p:nvPr>
        </p:nvSpPr>
        <p:spPr>
          <a:xfrm>
            <a:off x="296864" y="2324099"/>
            <a:ext cx="5370512" cy="3838575"/>
          </a:xfrm>
          <a:prstGeom prst="rect">
            <a:avLst/>
          </a:prstGeom>
        </p:spPr>
        <p:txBody>
          <a:bodyPr/>
          <a:lstStyle>
            <a:lvl1pPr>
              <a:lnSpc>
                <a:spcPct val="150000"/>
              </a:lnSpc>
              <a:buClr>
                <a:schemeClr val="accent1"/>
              </a:buClr>
              <a:defRPr sz="2200" baseline="0"/>
            </a:lvl1pPr>
            <a:lvl2pPr marL="457200" indent="0">
              <a:buNone/>
              <a:defRPr/>
            </a:lvl2pPr>
            <a:lvl3pPr marL="914400" indent="0">
              <a:buNone/>
              <a:defRPr/>
            </a:lvl3pPr>
            <a:lvl4pPr marL="1371600" indent="0">
              <a:buNone/>
              <a:defRPr/>
            </a:lvl4pPr>
            <a:lvl5pPr marL="1828800" indent="0">
              <a:buNone/>
              <a:defRPr/>
            </a:lvl5pPr>
          </a:lstStyle>
          <a:p>
            <a:pPr lvl="0"/>
            <a:r>
              <a:rPr lang="en-US" dirty="0"/>
              <a:t>Click to edit text</a:t>
            </a:r>
          </a:p>
        </p:txBody>
      </p:sp>
      <p:sp>
        <p:nvSpPr>
          <p:cNvPr id="10" name="Rectangle 9"/>
          <p:cNvSpPr/>
          <p:nvPr userDrawn="1"/>
        </p:nvSpPr>
        <p:spPr>
          <a:xfrm>
            <a:off x="0" y="381000"/>
            <a:ext cx="9144000" cy="99060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4000" dirty="0"/>
          </a:p>
        </p:txBody>
      </p:sp>
      <p:sp>
        <p:nvSpPr>
          <p:cNvPr id="2" name="Title 1"/>
          <p:cNvSpPr>
            <a:spLocks noGrp="1"/>
          </p:cNvSpPr>
          <p:nvPr>
            <p:ph type="title" hasCustomPrompt="1"/>
          </p:nvPr>
        </p:nvSpPr>
        <p:spPr/>
        <p:txBody>
          <a:bodyPr/>
          <a:lstStyle>
            <a:lvl1pPr>
              <a:defRPr lang="en-GB" dirty="0"/>
            </a:lvl1pPr>
          </a:lstStyle>
          <a:p>
            <a:r>
              <a:rPr lang="en-US" dirty="0"/>
              <a:t>Click to add title</a:t>
            </a:r>
            <a:endParaRPr lang="en-GB" dirty="0"/>
          </a:p>
        </p:txBody>
      </p:sp>
      <p:pic>
        <p:nvPicPr>
          <p:cNvPr id="6" name="Picture 5" descr="TTS logo mono wh 210714.eps"/>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7951694" y="612015"/>
            <a:ext cx="965200" cy="506390"/>
          </a:xfrm>
          <a:prstGeom prst="rect">
            <a:avLst/>
          </a:prstGeom>
        </p:spPr>
      </p:pic>
      <p:sp>
        <p:nvSpPr>
          <p:cNvPr id="11" name="Text Placeholder 4"/>
          <p:cNvSpPr>
            <a:spLocks noGrp="1"/>
          </p:cNvSpPr>
          <p:nvPr>
            <p:ph type="body" sz="quarter" idx="12" hasCustomPrompt="1"/>
          </p:nvPr>
        </p:nvSpPr>
        <p:spPr>
          <a:xfrm>
            <a:off x="1" y="1376284"/>
            <a:ext cx="9144000" cy="566816"/>
          </a:xfrm>
          <a:prstGeom prst="rect">
            <a:avLst/>
          </a:prstGeom>
          <a:solidFill>
            <a:srgbClr val="EECCD8"/>
          </a:solidFill>
        </p:spPr>
        <p:txBody>
          <a:bodyPr anchor="ctr">
            <a:normAutofit/>
          </a:bodyPr>
          <a:lstStyle>
            <a:lvl1pPr marL="266700" indent="0">
              <a:buNone/>
              <a:defRPr sz="2200" baseline="0">
                <a:solidFill>
                  <a:srgbClr val="444242"/>
                </a:solidFill>
              </a:defRPr>
            </a:lvl1pPr>
            <a:lvl2pPr marL="180975" indent="0">
              <a:buNone/>
              <a:defRPr sz="2200">
                <a:solidFill>
                  <a:schemeClr val="tx1">
                    <a:lumMod val="65000"/>
                    <a:lumOff val="35000"/>
                  </a:schemeClr>
                </a:solidFill>
              </a:defRPr>
            </a:lvl2pPr>
            <a:lvl3pPr marL="914400" indent="0">
              <a:buNone/>
              <a:defRPr sz="2200">
                <a:solidFill>
                  <a:schemeClr val="tx1">
                    <a:lumMod val="65000"/>
                    <a:lumOff val="35000"/>
                  </a:schemeClr>
                </a:solidFill>
              </a:defRPr>
            </a:lvl3pPr>
            <a:lvl4pPr marL="1371600" indent="0">
              <a:buNone/>
              <a:defRPr sz="2200">
                <a:solidFill>
                  <a:schemeClr val="tx1">
                    <a:lumMod val="65000"/>
                    <a:lumOff val="35000"/>
                  </a:schemeClr>
                </a:solidFill>
              </a:defRPr>
            </a:lvl4pPr>
            <a:lvl5pPr marL="1828800" indent="0">
              <a:buNone/>
              <a:defRPr sz="2200">
                <a:solidFill>
                  <a:schemeClr val="tx1">
                    <a:lumMod val="65000"/>
                    <a:lumOff val="35000"/>
                  </a:schemeClr>
                </a:solidFill>
              </a:defRPr>
            </a:lvl5pPr>
          </a:lstStyle>
          <a:p>
            <a:pPr lvl="0"/>
            <a:r>
              <a:rPr lang="en-US" dirty="0"/>
              <a:t>Click to add text (max 3 lines and resize tint box using lower handle)</a:t>
            </a:r>
            <a:endParaRPr lang="en-GB" dirty="0"/>
          </a:p>
        </p:txBody>
      </p:sp>
    </p:spTree>
    <p:extLst>
      <p:ext uri="{BB962C8B-B14F-4D97-AF65-F5344CB8AC3E}">
        <p14:creationId xmlns:p14="http://schemas.microsoft.com/office/powerpoint/2010/main" val="3094989853"/>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TTS dark grey">
    <p:spTree>
      <p:nvGrpSpPr>
        <p:cNvPr id="1" name=""/>
        <p:cNvGrpSpPr/>
        <p:nvPr/>
      </p:nvGrpSpPr>
      <p:grpSpPr>
        <a:xfrm>
          <a:off x="0" y="0"/>
          <a:ext cx="0" cy="0"/>
          <a:chOff x="0" y="0"/>
          <a:chExt cx="0" cy="0"/>
        </a:xfrm>
      </p:grpSpPr>
      <p:sp>
        <p:nvSpPr>
          <p:cNvPr id="9" name="Picture Placeholder 8"/>
          <p:cNvSpPr>
            <a:spLocks noGrp="1"/>
          </p:cNvSpPr>
          <p:nvPr>
            <p:ph type="pic" sz="quarter" idx="11"/>
          </p:nvPr>
        </p:nvSpPr>
        <p:spPr>
          <a:xfrm>
            <a:off x="5172075" y="2238374"/>
            <a:ext cx="4371974" cy="4477393"/>
          </a:xfrm>
          <a:prstGeom prst="ellipse">
            <a:avLst/>
          </a:prstGeom>
        </p:spPr>
        <p:txBody>
          <a:bodyPr/>
          <a:lstStyle>
            <a:lvl1pPr marL="0" indent="0" algn="ctr">
              <a:buNone/>
              <a:defRPr baseline="0"/>
            </a:lvl1pPr>
          </a:lstStyle>
          <a:p>
            <a:endParaRPr lang="en-US" dirty="0"/>
          </a:p>
          <a:p>
            <a:r>
              <a:rPr lang="en-US" dirty="0"/>
              <a:t>Click to add picture</a:t>
            </a:r>
            <a:endParaRPr lang="en-GB" dirty="0"/>
          </a:p>
        </p:txBody>
      </p:sp>
      <p:sp>
        <p:nvSpPr>
          <p:cNvPr id="5" name="Text Placeholder 4"/>
          <p:cNvSpPr>
            <a:spLocks noGrp="1"/>
          </p:cNvSpPr>
          <p:nvPr>
            <p:ph type="body" sz="quarter" idx="10" hasCustomPrompt="1"/>
          </p:nvPr>
        </p:nvSpPr>
        <p:spPr>
          <a:xfrm>
            <a:off x="296864" y="2324099"/>
            <a:ext cx="5370512" cy="3838575"/>
          </a:xfrm>
          <a:prstGeom prst="rect">
            <a:avLst/>
          </a:prstGeom>
        </p:spPr>
        <p:txBody>
          <a:bodyPr/>
          <a:lstStyle>
            <a:lvl1pPr>
              <a:lnSpc>
                <a:spcPct val="150000"/>
              </a:lnSpc>
              <a:buClr>
                <a:srgbClr val="444242"/>
              </a:buClr>
              <a:defRPr sz="2200" baseline="0"/>
            </a:lvl1pPr>
            <a:lvl2pPr marL="457200" indent="0">
              <a:buNone/>
              <a:defRPr/>
            </a:lvl2pPr>
            <a:lvl3pPr marL="914400" indent="0">
              <a:buNone/>
              <a:defRPr/>
            </a:lvl3pPr>
            <a:lvl4pPr marL="1371600" indent="0">
              <a:buNone/>
              <a:defRPr/>
            </a:lvl4pPr>
            <a:lvl5pPr marL="1828800" indent="0">
              <a:buNone/>
              <a:defRPr/>
            </a:lvl5pPr>
          </a:lstStyle>
          <a:p>
            <a:pPr lvl="0"/>
            <a:r>
              <a:rPr lang="en-US" dirty="0"/>
              <a:t>Click to edit text</a:t>
            </a:r>
          </a:p>
        </p:txBody>
      </p:sp>
      <p:sp>
        <p:nvSpPr>
          <p:cNvPr id="10" name="Rectangle 9"/>
          <p:cNvSpPr/>
          <p:nvPr userDrawn="1"/>
        </p:nvSpPr>
        <p:spPr>
          <a:xfrm>
            <a:off x="0" y="381000"/>
            <a:ext cx="9144000" cy="990600"/>
          </a:xfrm>
          <a:prstGeom prst="rect">
            <a:avLst/>
          </a:prstGeom>
          <a:solidFill>
            <a:srgbClr val="44424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4000" dirty="0"/>
          </a:p>
        </p:txBody>
      </p:sp>
      <p:sp>
        <p:nvSpPr>
          <p:cNvPr id="2" name="Title 1"/>
          <p:cNvSpPr>
            <a:spLocks noGrp="1"/>
          </p:cNvSpPr>
          <p:nvPr>
            <p:ph type="title" hasCustomPrompt="1"/>
          </p:nvPr>
        </p:nvSpPr>
        <p:spPr/>
        <p:txBody>
          <a:bodyPr/>
          <a:lstStyle>
            <a:lvl1pPr>
              <a:defRPr lang="en-GB" dirty="0"/>
            </a:lvl1pPr>
          </a:lstStyle>
          <a:p>
            <a:r>
              <a:rPr lang="en-US" dirty="0"/>
              <a:t>Click to add title</a:t>
            </a:r>
            <a:endParaRPr lang="en-GB" dirty="0"/>
          </a:p>
        </p:txBody>
      </p:sp>
      <p:pic>
        <p:nvPicPr>
          <p:cNvPr id="6" name="Picture 5" descr="TTS logo mono wh 210714.eps"/>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7951694" y="612015"/>
            <a:ext cx="965200" cy="506390"/>
          </a:xfrm>
          <a:prstGeom prst="rect">
            <a:avLst/>
          </a:prstGeom>
        </p:spPr>
      </p:pic>
      <p:sp>
        <p:nvSpPr>
          <p:cNvPr id="11" name="Text Placeholder 4"/>
          <p:cNvSpPr>
            <a:spLocks noGrp="1"/>
          </p:cNvSpPr>
          <p:nvPr>
            <p:ph type="body" sz="quarter" idx="12" hasCustomPrompt="1"/>
          </p:nvPr>
        </p:nvSpPr>
        <p:spPr>
          <a:xfrm>
            <a:off x="1" y="1376284"/>
            <a:ext cx="9144000" cy="566816"/>
          </a:xfrm>
          <a:prstGeom prst="rect">
            <a:avLst/>
          </a:prstGeom>
          <a:solidFill>
            <a:srgbClr val="DAD9D9"/>
          </a:solidFill>
        </p:spPr>
        <p:txBody>
          <a:bodyPr anchor="ctr">
            <a:normAutofit/>
          </a:bodyPr>
          <a:lstStyle>
            <a:lvl1pPr marL="266700" indent="0">
              <a:buNone/>
              <a:defRPr sz="2200" baseline="0">
                <a:solidFill>
                  <a:srgbClr val="444242"/>
                </a:solidFill>
              </a:defRPr>
            </a:lvl1pPr>
            <a:lvl2pPr marL="180975" indent="0">
              <a:buNone/>
              <a:defRPr sz="2200">
                <a:solidFill>
                  <a:schemeClr val="tx1">
                    <a:lumMod val="65000"/>
                    <a:lumOff val="35000"/>
                  </a:schemeClr>
                </a:solidFill>
              </a:defRPr>
            </a:lvl2pPr>
            <a:lvl3pPr marL="914400" indent="0">
              <a:buNone/>
              <a:defRPr sz="2200">
                <a:solidFill>
                  <a:schemeClr val="tx1">
                    <a:lumMod val="65000"/>
                    <a:lumOff val="35000"/>
                  </a:schemeClr>
                </a:solidFill>
              </a:defRPr>
            </a:lvl3pPr>
            <a:lvl4pPr marL="1371600" indent="0">
              <a:buNone/>
              <a:defRPr sz="2200">
                <a:solidFill>
                  <a:schemeClr val="tx1">
                    <a:lumMod val="65000"/>
                    <a:lumOff val="35000"/>
                  </a:schemeClr>
                </a:solidFill>
              </a:defRPr>
            </a:lvl4pPr>
            <a:lvl5pPr marL="1828800" indent="0">
              <a:buNone/>
              <a:defRPr sz="2200">
                <a:solidFill>
                  <a:schemeClr val="tx1">
                    <a:lumMod val="65000"/>
                    <a:lumOff val="35000"/>
                  </a:schemeClr>
                </a:solidFill>
              </a:defRPr>
            </a:lvl5pPr>
          </a:lstStyle>
          <a:p>
            <a:pPr lvl="0"/>
            <a:r>
              <a:rPr lang="en-US" dirty="0"/>
              <a:t>Click to add text (max 3 lines and resize tint box using lower handle)</a:t>
            </a:r>
            <a:endParaRPr lang="en-GB" dirty="0"/>
          </a:p>
        </p:txBody>
      </p:sp>
    </p:spTree>
    <p:extLst>
      <p:ext uri="{BB962C8B-B14F-4D97-AF65-F5344CB8AC3E}">
        <p14:creationId xmlns:p14="http://schemas.microsoft.com/office/powerpoint/2010/main" val="2481647803"/>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TTS aqua">
    <p:spTree>
      <p:nvGrpSpPr>
        <p:cNvPr id="1" name=""/>
        <p:cNvGrpSpPr/>
        <p:nvPr/>
      </p:nvGrpSpPr>
      <p:grpSpPr>
        <a:xfrm>
          <a:off x="0" y="0"/>
          <a:ext cx="0" cy="0"/>
          <a:chOff x="0" y="0"/>
          <a:chExt cx="0" cy="0"/>
        </a:xfrm>
      </p:grpSpPr>
      <p:cxnSp>
        <p:nvCxnSpPr>
          <p:cNvPr id="12" name="Straight Connector 11"/>
          <p:cNvCxnSpPr/>
          <p:nvPr userDrawn="1"/>
        </p:nvCxnSpPr>
        <p:spPr>
          <a:xfrm>
            <a:off x="2307853" y="3429000"/>
            <a:ext cx="4392488" cy="0"/>
          </a:xfrm>
          <a:prstGeom prst="line">
            <a:avLst/>
          </a:prstGeom>
          <a:ln w="12700" cap="flat" cmpd="sng" algn="ctr">
            <a:solidFill>
              <a:schemeClr val="bg1">
                <a:lumMod val="75000"/>
              </a:schemeClr>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13" name="Straight Connector 12"/>
          <p:cNvCxnSpPr/>
          <p:nvPr userDrawn="1"/>
        </p:nvCxnSpPr>
        <p:spPr>
          <a:xfrm flipV="1">
            <a:off x="3465826" y="1628800"/>
            <a:ext cx="2298411" cy="3456384"/>
          </a:xfrm>
          <a:prstGeom prst="line">
            <a:avLst/>
          </a:prstGeom>
          <a:ln w="12700" cap="flat" cmpd="sng" algn="ctr">
            <a:solidFill>
              <a:schemeClr val="bg1">
                <a:lumMod val="75000"/>
              </a:schemeClr>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14" name="Straight Connector 13"/>
          <p:cNvCxnSpPr/>
          <p:nvPr userDrawn="1"/>
        </p:nvCxnSpPr>
        <p:spPr>
          <a:xfrm>
            <a:off x="3315965" y="1484784"/>
            <a:ext cx="2448273" cy="3600400"/>
          </a:xfrm>
          <a:prstGeom prst="line">
            <a:avLst/>
          </a:prstGeom>
          <a:ln w="12700" cap="flat" cmpd="sng" algn="ctr">
            <a:solidFill>
              <a:schemeClr val="bg1">
                <a:lumMod val="75000"/>
              </a:schemeClr>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sp>
        <p:nvSpPr>
          <p:cNvPr id="15" name="Oval 14"/>
          <p:cNvSpPr/>
          <p:nvPr userDrawn="1"/>
        </p:nvSpPr>
        <p:spPr>
          <a:xfrm>
            <a:off x="3315965" y="2204864"/>
            <a:ext cx="2448272" cy="2448272"/>
          </a:xfrm>
          <a:prstGeom prst="ellipse">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16" name="Picture 15" descr="TTS logo mono wh 210714.eps"/>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4078957" y="2708920"/>
            <a:ext cx="965200" cy="506390"/>
          </a:xfrm>
          <a:prstGeom prst="rect">
            <a:avLst/>
          </a:prstGeom>
        </p:spPr>
      </p:pic>
      <p:sp>
        <p:nvSpPr>
          <p:cNvPr id="4" name="Text Placeholder 3"/>
          <p:cNvSpPr>
            <a:spLocks noGrp="1"/>
          </p:cNvSpPr>
          <p:nvPr>
            <p:ph type="body" sz="quarter" idx="10" hasCustomPrompt="1"/>
          </p:nvPr>
        </p:nvSpPr>
        <p:spPr>
          <a:xfrm>
            <a:off x="3316139" y="3286125"/>
            <a:ext cx="2447925" cy="1085850"/>
          </a:xfrm>
          <a:prstGeom prst="rect">
            <a:avLst/>
          </a:prstGeom>
        </p:spPr>
        <p:txBody>
          <a:bodyPr>
            <a:normAutofit/>
          </a:bodyPr>
          <a:lstStyle>
            <a:lvl1pPr marL="0" indent="0" algn="ctr">
              <a:buNone/>
              <a:defRPr b="0" baseline="0">
                <a:solidFill>
                  <a:schemeClr val="bg1"/>
                </a:solidFill>
                <a:latin typeface="+mn-lt"/>
              </a:defRPr>
            </a:lvl1pPr>
          </a:lstStyle>
          <a:p>
            <a:pPr lvl="0"/>
            <a:r>
              <a:rPr lang="en-US" dirty="0"/>
              <a:t>Click to add text</a:t>
            </a:r>
            <a:endParaRPr lang="en-GB" dirty="0"/>
          </a:p>
        </p:txBody>
      </p:sp>
      <p:sp>
        <p:nvSpPr>
          <p:cNvPr id="30" name="Picture Placeholder 29"/>
          <p:cNvSpPr>
            <a:spLocks noGrp="1"/>
          </p:cNvSpPr>
          <p:nvPr>
            <p:ph type="pic" sz="quarter" idx="11" hasCustomPrompt="1"/>
          </p:nvPr>
        </p:nvSpPr>
        <p:spPr>
          <a:xfrm>
            <a:off x="2484495" y="639384"/>
            <a:ext cx="1579672" cy="1560513"/>
          </a:xfrm>
          <a:prstGeom prst="ellipse">
            <a:avLst/>
          </a:prstGeom>
        </p:spPr>
        <p:txBody>
          <a:bodyPr anchor="ctr"/>
          <a:lstStyle>
            <a:lvl1pPr marL="0" indent="0" algn="ctr">
              <a:buNone/>
              <a:defRPr sz="2000" baseline="0"/>
            </a:lvl1pPr>
          </a:lstStyle>
          <a:p>
            <a:r>
              <a:rPr lang="en-US" dirty="0"/>
              <a:t>Click to add picture</a:t>
            </a:r>
            <a:endParaRPr lang="en-GB" dirty="0"/>
          </a:p>
        </p:txBody>
      </p:sp>
      <p:sp>
        <p:nvSpPr>
          <p:cNvPr id="31" name="Picture Placeholder 29"/>
          <p:cNvSpPr>
            <a:spLocks noGrp="1"/>
          </p:cNvSpPr>
          <p:nvPr>
            <p:ph type="pic" sz="quarter" idx="12" hasCustomPrompt="1"/>
          </p:nvPr>
        </p:nvSpPr>
        <p:spPr>
          <a:xfrm>
            <a:off x="4974228" y="626985"/>
            <a:ext cx="1579672" cy="1560513"/>
          </a:xfrm>
          <a:prstGeom prst="ellipse">
            <a:avLst/>
          </a:prstGeom>
        </p:spPr>
        <p:txBody>
          <a:bodyPr anchor="ctr"/>
          <a:lstStyle>
            <a:lvl1pPr marL="0" indent="0" algn="ctr">
              <a:buNone/>
              <a:defRPr sz="2000" baseline="0"/>
            </a:lvl1pPr>
          </a:lstStyle>
          <a:p>
            <a:r>
              <a:rPr lang="en-US" dirty="0"/>
              <a:t>Click to add picture</a:t>
            </a:r>
            <a:endParaRPr lang="en-GB" dirty="0"/>
          </a:p>
        </p:txBody>
      </p:sp>
      <p:sp>
        <p:nvSpPr>
          <p:cNvPr id="32" name="Picture Placeholder 29"/>
          <p:cNvSpPr>
            <a:spLocks noGrp="1"/>
          </p:cNvSpPr>
          <p:nvPr>
            <p:ph type="pic" sz="quarter" idx="13" hasCustomPrompt="1"/>
          </p:nvPr>
        </p:nvSpPr>
        <p:spPr>
          <a:xfrm>
            <a:off x="6018198" y="2634310"/>
            <a:ext cx="1579672" cy="1560513"/>
          </a:xfrm>
          <a:prstGeom prst="ellipse">
            <a:avLst/>
          </a:prstGeom>
        </p:spPr>
        <p:txBody>
          <a:bodyPr anchor="ctr"/>
          <a:lstStyle>
            <a:lvl1pPr marL="0" indent="0" algn="ctr">
              <a:buNone/>
              <a:defRPr sz="2000" baseline="0"/>
            </a:lvl1pPr>
          </a:lstStyle>
          <a:p>
            <a:r>
              <a:rPr lang="en-US" dirty="0"/>
              <a:t>Click to add picture</a:t>
            </a:r>
            <a:endParaRPr lang="en-GB" dirty="0"/>
          </a:p>
        </p:txBody>
      </p:sp>
      <p:sp>
        <p:nvSpPr>
          <p:cNvPr id="33" name="Picture Placeholder 29"/>
          <p:cNvSpPr>
            <a:spLocks noGrp="1"/>
          </p:cNvSpPr>
          <p:nvPr>
            <p:ph type="pic" sz="quarter" idx="14" hasCustomPrompt="1"/>
          </p:nvPr>
        </p:nvSpPr>
        <p:spPr>
          <a:xfrm>
            <a:off x="1531013" y="2630400"/>
            <a:ext cx="1579672" cy="1560513"/>
          </a:xfrm>
          <a:prstGeom prst="ellipse">
            <a:avLst/>
          </a:prstGeom>
        </p:spPr>
        <p:txBody>
          <a:bodyPr anchor="ctr"/>
          <a:lstStyle>
            <a:lvl1pPr marL="0" indent="0" algn="ctr">
              <a:buNone/>
              <a:defRPr sz="2000" baseline="0"/>
            </a:lvl1pPr>
          </a:lstStyle>
          <a:p>
            <a:r>
              <a:rPr lang="en-US" dirty="0"/>
              <a:t>Click to add picture</a:t>
            </a:r>
            <a:endParaRPr lang="en-GB" dirty="0"/>
          </a:p>
        </p:txBody>
      </p:sp>
      <p:sp>
        <p:nvSpPr>
          <p:cNvPr id="34" name="Picture Placeholder 29"/>
          <p:cNvSpPr>
            <a:spLocks noGrp="1"/>
          </p:cNvSpPr>
          <p:nvPr>
            <p:ph type="pic" sz="quarter" idx="15" hasCustomPrompt="1"/>
          </p:nvPr>
        </p:nvSpPr>
        <p:spPr>
          <a:xfrm>
            <a:off x="2484495" y="4653136"/>
            <a:ext cx="1579672" cy="1560513"/>
          </a:xfrm>
          <a:prstGeom prst="ellipse">
            <a:avLst/>
          </a:prstGeom>
        </p:spPr>
        <p:txBody>
          <a:bodyPr anchor="ctr"/>
          <a:lstStyle>
            <a:lvl1pPr marL="0" indent="0" algn="ctr">
              <a:buNone/>
              <a:defRPr sz="2000" baseline="0"/>
            </a:lvl1pPr>
          </a:lstStyle>
          <a:p>
            <a:r>
              <a:rPr lang="en-US" dirty="0"/>
              <a:t>Click to add picture</a:t>
            </a:r>
            <a:endParaRPr lang="en-GB" dirty="0"/>
          </a:p>
        </p:txBody>
      </p:sp>
      <p:sp>
        <p:nvSpPr>
          <p:cNvPr id="35" name="Picture Placeholder 29"/>
          <p:cNvSpPr>
            <a:spLocks noGrp="1"/>
          </p:cNvSpPr>
          <p:nvPr>
            <p:ph type="pic" sz="quarter" idx="16" hasCustomPrompt="1"/>
          </p:nvPr>
        </p:nvSpPr>
        <p:spPr>
          <a:xfrm>
            <a:off x="5051720" y="4648543"/>
            <a:ext cx="1579672" cy="1560513"/>
          </a:xfrm>
          <a:prstGeom prst="ellipse">
            <a:avLst/>
          </a:prstGeom>
        </p:spPr>
        <p:txBody>
          <a:bodyPr anchor="ctr"/>
          <a:lstStyle>
            <a:lvl1pPr marL="0" indent="0" algn="ctr">
              <a:buNone/>
              <a:defRPr sz="2000" baseline="0"/>
            </a:lvl1pPr>
          </a:lstStyle>
          <a:p>
            <a:r>
              <a:rPr lang="en-US" dirty="0"/>
              <a:t>Click to add picture</a:t>
            </a:r>
            <a:endParaRPr lang="en-GB" dirty="0"/>
          </a:p>
        </p:txBody>
      </p:sp>
      <p:sp>
        <p:nvSpPr>
          <p:cNvPr id="37" name="Text Placeholder 36"/>
          <p:cNvSpPr>
            <a:spLocks noGrp="1"/>
          </p:cNvSpPr>
          <p:nvPr>
            <p:ph type="body" sz="quarter" idx="17" hasCustomPrompt="1"/>
          </p:nvPr>
        </p:nvSpPr>
        <p:spPr>
          <a:xfrm>
            <a:off x="634851" y="5294809"/>
            <a:ext cx="1685925" cy="753566"/>
          </a:xfrm>
          <a:prstGeom prst="rect">
            <a:avLst/>
          </a:prstGeom>
        </p:spPr>
        <p:txBody>
          <a:bodyPr/>
          <a:lstStyle>
            <a:lvl1pPr marL="0" indent="0" algn="r">
              <a:lnSpc>
                <a:spcPct val="100000"/>
              </a:lnSpc>
              <a:buNone/>
              <a:defRPr sz="1800" b="0" baseline="0"/>
            </a:lvl1pPr>
          </a:lstStyle>
          <a:p>
            <a:pPr lvl="0"/>
            <a:r>
              <a:rPr lang="en-US" dirty="0"/>
              <a:t>Click</a:t>
            </a:r>
            <a:br>
              <a:rPr lang="en-US" dirty="0"/>
            </a:br>
            <a:r>
              <a:rPr lang="en-US" dirty="0"/>
              <a:t>To add text</a:t>
            </a:r>
            <a:endParaRPr lang="en-GB" dirty="0"/>
          </a:p>
        </p:txBody>
      </p:sp>
      <p:sp>
        <p:nvSpPr>
          <p:cNvPr id="38" name="Text Placeholder 36"/>
          <p:cNvSpPr>
            <a:spLocks noGrp="1"/>
          </p:cNvSpPr>
          <p:nvPr>
            <p:ph type="body" sz="quarter" idx="18" hasCustomPrompt="1"/>
          </p:nvPr>
        </p:nvSpPr>
        <p:spPr>
          <a:xfrm>
            <a:off x="6822677" y="5294809"/>
            <a:ext cx="1685925" cy="753566"/>
          </a:xfrm>
          <a:prstGeom prst="rect">
            <a:avLst/>
          </a:prstGeom>
        </p:spPr>
        <p:txBody>
          <a:bodyPr/>
          <a:lstStyle>
            <a:lvl1pPr marL="0" indent="0" algn="l">
              <a:lnSpc>
                <a:spcPct val="100000"/>
              </a:lnSpc>
              <a:buNone/>
              <a:defRPr sz="1800" b="0" baseline="0"/>
            </a:lvl1pPr>
          </a:lstStyle>
          <a:p>
            <a:pPr lvl="0"/>
            <a:r>
              <a:rPr lang="en-US" dirty="0"/>
              <a:t>Click</a:t>
            </a:r>
            <a:br>
              <a:rPr lang="en-US" dirty="0"/>
            </a:br>
            <a:r>
              <a:rPr lang="en-US" dirty="0"/>
              <a:t>To add text</a:t>
            </a:r>
            <a:endParaRPr lang="en-GB" dirty="0"/>
          </a:p>
        </p:txBody>
      </p:sp>
      <p:sp>
        <p:nvSpPr>
          <p:cNvPr id="39" name="Text Placeholder 36"/>
          <p:cNvSpPr>
            <a:spLocks noGrp="1"/>
          </p:cNvSpPr>
          <p:nvPr>
            <p:ph type="body" sz="quarter" idx="19" hasCustomPrompt="1"/>
          </p:nvPr>
        </p:nvSpPr>
        <p:spPr>
          <a:xfrm>
            <a:off x="7759655" y="3052216"/>
            <a:ext cx="1285771" cy="753566"/>
          </a:xfrm>
          <a:prstGeom prst="rect">
            <a:avLst/>
          </a:prstGeom>
        </p:spPr>
        <p:txBody>
          <a:bodyPr/>
          <a:lstStyle>
            <a:lvl1pPr marL="0" indent="0" algn="l">
              <a:lnSpc>
                <a:spcPct val="100000"/>
              </a:lnSpc>
              <a:buNone/>
              <a:defRPr sz="1800" b="0" baseline="0"/>
            </a:lvl1pPr>
          </a:lstStyle>
          <a:p>
            <a:pPr lvl="0"/>
            <a:r>
              <a:rPr lang="en-US" dirty="0"/>
              <a:t>Click</a:t>
            </a:r>
            <a:br>
              <a:rPr lang="en-US" dirty="0"/>
            </a:br>
            <a:r>
              <a:rPr lang="en-US" dirty="0"/>
              <a:t>To add text</a:t>
            </a:r>
            <a:endParaRPr lang="en-GB" dirty="0"/>
          </a:p>
        </p:txBody>
      </p:sp>
      <p:sp>
        <p:nvSpPr>
          <p:cNvPr id="41" name="Text Placeholder 36"/>
          <p:cNvSpPr>
            <a:spLocks noGrp="1"/>
          </p:cNvSpPr>
          <p:nvPr>
            <p:ph type="body" sz="quarter" idx="20" hasCustomPrompt="1"/>
          </p:nvPr>
        </p:nvSpPr>
        <p:spPr>
          <a:xfrm>
            <a:off x="118262" y="3052216"/>
            <a:ext cx="1285771" cy="753566"/>
          </a:xfrm>
          <a:prstGeom prst="rect">
            <a:avLst/>
          </a:prstGeom>
        </p:spPr>
        <p:txBody>
          <a:bodyPr/>
          <a:lstStyle>
            <a:lvl1pPr marL="0" indent="0" algn="r">
              <a:lnSpc>
                <a:spcPct val="100000"/>
              </a:lnSpc>
              <a:buNone/>
              <a:defRPr sz="1800" b="0" baseline="0"/>
            </a:lvl1pPr>
          </a:lstStyle>
          <a:p>
            <a:pPr lvl="0"/>
            <a:r>
              <a:rPr lang="en-US" dirty="0"/>
              <a:t>Click</a:t>
            </a:r>
            <a:br>
              <a:rPr lang="en-US" dirty="0"/>
            </a:br>
            <a:r>
              <a:rPr lang="en-US" dirty="0"/>
              <a:t>To add text</a:t>
            </a:r>
            <a:endParaRPr lang="en-GB" dirty="0"/>
          </a:p>
        </p:txBody>
      </p:sp>
      <p:sp>
        <p:nvSpPr>
          <p:cNvPr id="42" name="Text Placeholder 36"/>
          <p:cNvSpPr>
            <a:spLocks noGrp="1"/>
          </p:cNvSpPr>
          <p:nvPr>
            <p:ph type="body" sz="quarter" idx="21" hasCustomPrompt="1"/>
          </p:nvPr>
        </p:nvSpPr>
        <p:spPr>
          <a:xfrm>
            <a:off x="634851" y="609619"/>
            <a:ext cx="1685925" cy="753566"/>
          </a:xfrm>
          <a:prstGeom prst="rect">
            <a:avLst/>
          </a:prstGeom>
        </p:spPr>
        <p:txBody>
          <a:bodyPr/>
          <a:lstStyle>
            <a:lvl1pPr marL="0" indent="0" algn="r">
              <a:lnSpc>
                <a:spcPct val="100000"/>
              </a:lnSpc>
              <a:buNone/>
              <a:defRPr sz="1800" b="0" baseline="0"/>
            </a:lvl1pPr>
          </a:lstStyle>
          <a:p>
            <a:pPr lvl="0"/>
            <a:r>
              <a:rPr lang="en-US" dirty="0"/>
              <a:t>Click</a:t>
            </a:r>
            <a:br>
              <a:rPr lang="en-US" dirty="0"/>
            </a:br>
            <a:r>
              <a:rPr lang="en-US" dirty="0"/>
              <a:t>To add text</a:t>
            </a:r>
            <a:endParaRPr lang="en-GB" dirty="0"/>
          </a:p>
        </p:txBody>
      </p:sp>
      <p:sp>
        <p:nvSpPr>
          <p:cNvPr id="43" name="Text Placeholder 36"/>
          <p:cNvSpPr>
            <a:spLocks noGrp="1"/>
          </p:cNvSpPr>
          <p:nvPr>
            <p:ph type="body" sz="quarter" idx="22" hasCustomPrompt="1"/>
          </p:nvPr>
        </p:nvSpPr>
        <p:spPr>
          <a:xfrm>
            <a:off x="6822677" y="609619"/>
            <a:ext cx="1685925" cy="753566"/>
          </a:xfrm>
          <a:prstGeom prst="rect">
            <a:avLst/>
          </a:prstGeom>
        </p:spPr>
        <p:txBody>
          <a:bodyPr/>
          <a:lstStyle>
            <a:lvl1pPr marL="0" indent="0" algn="l">
              <a:lnSpc>
                <a:spcPct val="100000"/>
              </a:lnSpc>
              <a:buNone/>
              <a:defRPr sz="1800" b="0" baseline="0"/>
            </a:lvl1pPr>
          </a:lstStyle>
          <a:p>
            <a:pPr lvl="0"/>
            <a:r>
              <a:rPr lang="en-US" dirty="0"/>
              <a:t>Click</a:t>
            </a:r>
            <a:br>
              <a:rPr lang="en-US" dirty="0"/>
            </a:br>
            <a:r>
              <a:rPr lang="en-US" dirty="0"/>
              <a:t>To add text</a:t>
            </a:r>
            <a:endParaRPr lang="en-GB" dirty="0"/>
          </a:p>
        </p:txBody>
      </p:sp>
    </p:spTree>
    <p:extLst>
      <p:ext uri="{BB962C8B-B14F-4D97-AF65-F5344CB8AC3E}">
        <p14:creationId xmlns:p14="http://schemas.microsoft.com/office/powerpoint/2010/main" val="3468711406"/>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TTS orange">
    <p:spTree>
      <p:nvGrpSpPr>
        <p:cNvPr id="1" name=""/>
        <p:cNvGrpSpPr/>
        <p:nvPr/>
      </p:nvGrpSpPr>
      <p:grpSpPr>
        <a:xfrm>
          <a:off x="0" y="0"/>
          <a:ext cx="0" cy="0"/>
          <a:chOff x="0" y="0"/>
          <a:chExt cx="0" cy="0"/>
        </a:xfrm>
      </p:grpSpPr>
      <p:cxnSp>
        <p:nvCxnSpPr>
          <p:cNvPr id="12" name="Straight Connector 11"/>
          <p:cNvCxnSpPr/>
          <p:nvPr userDrawn="1"/>
        </p:nvCxnSpPr>
        <p:spPr>
          <a:xfrm>
            <a:off x="2307853" y="3429000"/>
            <a:ext cx="4392488" cy="0"/>
          </a:xfrm>
          <a:prstGeom prst="line">
            <a:avLst/>
          </a:prstGeom>
          <a:ln w="12700" cap="flat" cmpd="sng" algn="ctr">
            <a:solidFill>
              <a:schemeClr val="bg1">
                <a:lumMod val="75000"/>
              </a:schemeClr>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13" name="Straight Connector 12"/>
          <p:cNvCxnSpPr/>
          <p:nvPr userDrawn="1"/>
        </p:nvCxnSpPr>
        <p:spPr>
          <a:xfrm flipV="1">
            <a:off x="3465826" y="1628800"/>
            <a:ext cx="2298411" cy="3456384"/>
          </a:xfrm>
          <a:prstGeom prst="line">
            <a:avLst/>
          </a:prstGeom>
          <a:ln w="12700" cap="flat" cmpd="sng" algn="ctr">
            <a:solidFill>
              <a:schemeClr val="bg1">
                <a:lumMod val="75000"/>
              </a:schemeClr>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14" name="Straight Connector 13"/>
          <p:cNvCxnSpPr/>
          <p:nvPr userDrawn="1"/>
        </p:nvCxnSpPr>
        <p:spPr>
          <a:xfrm>
            <a:off x="3315965" y="1484784"/>
            <a:ext cx="2448273" cy="3600400"/>
          </a:xfrm>
          <a:prstGeom prst="line">
            <a:avLst/>
          </a:prstGeom>
          <a:ln w="12700" cap="flat" cmpd="sng" algn="ctr">
            <a:solidFill>
              <a:schemeClr val="bg1">
                <a:lumMod val="75000"/>
              </a:schemeClr>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sp>
        <p:nvSpPr>
          <p:cNvPr id="15" name="Oval 14"/>
          <p:cNvSpPr/>
          <p:nvPr userDrawn="1"/>
        </p:nvSpPr>
        <p:spPr>
          <a:xfrm>
            <a:off x="3315965" y="2204864"/>
            <a:ext cx="2448272" cy="2448272"/>
          </a:xfrm>
          <a:prstGeom prst="ellipse">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16" name="Picture 15" descr="TTS logo mono wh 210714.eps"/>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4078957" y="2708920"/>
            <a:ext cx="965200" cy="506390"/>
          </a:xfrm>
          <a:prstGeom prst="rect">
            <a:avLst/>
          </a:prstGeom>
        </p:spPr>
      </p:pic>
      <p:sp>
        <p:nvSpPr>
          <p:cNvPr id="4" name="Text Placeholder 3"/>
          <p:cNvSpPr>
            <a:spLocks noGrp="1"/>
          </p:cNvSpPr>
          <p:nvPr>
            <p:ph type="body" sz="quarter" idx="10" hasCustomPrompt="1"/>
          </p:nvPr>
        </p:nvSpPr>
        <p:spPr>
          <a:xfrm>
            <a:off x="3316139" y="3286125"/>
            <a:ext cx="2447925" cy="1085850"/>
          </a:xfrm>
          <a:prstGeom prst="rect">
            <a:avLst/>
          </a:prstGeom>
        </p:spPr>
        <p:txBody>
          <a:bodyPr>
            <a:normAutofit/>
          </a:bodyPr>
          <a:lstStyle>
            <a:lvl1pPr marL="0" indent="0" algn="ctr">
              <a:buNone/>
              <a:defRPr b="0" baseline="0">
                <a:solidFill>
                  <a:schemeClr val="bg1"/>
                </a:solidFill>
                <a:latin typeface="+mn-lt"/>
              </a:defRPr>
            </a:lvl1pPr>
          </a:lstStyle>
          <a:p>
            <a:pPr lvl="0"/>
            <a:r>
              <a:rPr lang="en-US" dirty="0"/>
              <a:t>Click to add text</a:t>
            </a:r>
            <a:endParaRPr lang="en-GB" dirty="0"/>
          </a:p>
        </p:txBody>
      </p:sp>
      <p:sp>
        <p:nvSpPr>
          <p:cNvPr id="30" name="Picture Placeholder 29"/>
          <p:cNvSpPr>
            <a:spLocks noGrp="1"/>
          </p:cNvSpPr>
          <p:nvPr>
            <p:ph type="pic" sz="quarter" idx="11" hasCustomPrompt="1"/>
          </p:nvPr>
        </p:nvSpPr>
        <p:spPr>
          <a:xfrm>
            <a:off x="2484495" y="639384"/>
            <a:ext cx="1579672" cy="1560513"/>
          </a:xfrm>
          <a:prstGeom prst="ellipse">
            <a:avLst/>
          </a:prstGeom>
        </p:spPr>
        <p:txBody>
          <a:bodyPr anchor="ctr"/>
          <a:lstStyle>
            <a:lvl1pPr marL="0" indent="0" algn="ctr">
              <a:buNone/>
              <a:defRPr sz="2000" baseline="0"/>
            </a:lvl1pPr>
          </a:lstStyle>
          <a:p>
            <a:r>
              <a:rPr lang="en-US" dirty="0"/>
              <a:t>Click to add picture</a:t>
            </a:r>
            <a:endParaRPr lang="en-GB" dirty="0"/>
          </a:p>
        </p:txBody>
      </p:sp>
      <p:sp>
        <p:nvSpPr>
          <p:cNvPr id="31" name="Picture Placeholder 29"/>
          <p:cNvSpPr>
            <a:spLocks noGrp="1"/>
          </p:cNvSpPr>
          <p:nvPr>
            <p:ph type="pic" sz="quarter" idx="12" hasCustomPrompt="1"/>
          </p:nvPr>
        </p:nvSpPr>
        <p:spPr>
          <a:xfrm>
            <a:off x="4974228" y="626985"/>
            <a:ext cx="1579672" cy="1560513"/>
          </a:xfrm>
          <a:prstGeom prst="ellipse">
            <a:avLst/>
          </a:prstGeom>
        </p:spPr>
        <p:txBody>
          <a:bodyPr anchor="ctr"/>
          <a:lstStyle>
            <a:lvl1pPr marL="0" indent="0" algn="ctr">
              <a:buNone/>
              <a:defRPr sz="2000" baseline="0"/>
            </a:lvl1pPr>
          </a:lstStyle>
          <a:p>
            <a:r>
              <a:rPr lang="en-US" dirty="0"/>
              <a:t>Click to add picture</a:t>
            </a:r>
            <a:endParaRPr lang="en-GB" dirty="0"/>
          </a:p>
        </p:txBody>
      </p:sp>
      <p:sp>
        <p:nvSpPr>
          <p:cNvPr id="32" name="Picture Placeholder 29"/>
          <p:cNvSpPr>
            <a:spLocks noGrp="1"/>
          </p:cNvSpPr>
          <p:nvPr>
            <p:ph type="pic" sz="quarter" idx="13" hasCustomPrompt="1"/>
          </p:nvPr>
        </p:nvSpPr>
        <p:spPr>
          <a:xfrm>
            <a:off x="6018198" y="2634310"/>
            <a:ext cx="1579672" cy="1560513"/>
          </a:xfrm>
          <a:prstGeom prst="ellipse">
            <a:avLst/>
          </a:prstGeom>
        </p:spPr>
        <p:txBody>
          <a:bodyPr anchor="ctr"/>
          <a:lstStyle>
            <a:lvl1pPr marL="0" indent="0" algn="ctr">
              <a:buNone/>
              <a:defRPr sz="2000" baseline="0"/>
            </a:lvl1pPr>
          </a:lstStyle>
          <a:p>
            <a:r>
              <a:rPr lang="en-US" dirty="0"/>
              <a:t>Click to add picture</a:t>
            </a:r>
            <a:endParaRPr lang="en-GB" dirty="0"/>
          </a:p>
        </p:txBody>
      </p:sp>
      <p:sp>
        <p:nvSpPr>
          <p:cNvPr id="33" name="Picture Placeholder 29"/>
          <p:cNvSpPr>
            <a:spLocks noGrp="1"/>
          </p:cNvSpPr>
          <p:nvPr>
            <p:ph type="pic" sz="quarter" idx="14" hasCustomPrompt="1"/>
          </p:nvPr>
        </p:nvSpPr>
        <p:spPr>
          <a:xfrm>
            <a:off x="1531013" y="2630400"/>
            <a:ext cx="1579672" cy="1560513"/>
          </a:xfrm>
          <a:prstGeom prst="ellipse">
            <a:avLst/>
          </a:prstGeom>
        </p:spPr>
        <p:txBody>
          <a:bodyPr anchor="ctr"/>
          <a:lstStyle>
            <a:lvl1pPr marL="0" indent="0" algn="ctr">
              <a:buNone/>
              <a:defRPr sz="2000" baseline="0"/>
            </a:lvl1pPr>
          </a:lstStyle>
          <a:p>
            <a:r>
              <a:rPr lang="en-US" dirty="0"/>
              <a:t>Click to add picture</a:t>
            </a:r>
            <a:endParaRPr lang="en-GB" dirty="0"/>
          </a:p>
        </p:txBody>
      </p:sp>
      <p:sp>
        <p:nvSpPr>
          <p:cNvPr id="34" name="Picture Placeholder 29"/>
          <p:cNvSpPr>
            <a:spLocks noGrp="1"/>
          </p:cNvSpPr>
          <p:nvPr>
            <p:ph type="pic" sz="quarter" idx="15" hasCustomPrompt="1"/>
          </p:nvPr>
        </p:nvSpPr>
        <p:spPr>
          <a:xfrm>
            <a:off x="2484495" y="4653136"/>
            <a:ext cx="1579672" cy="1560513"/>
          </a:xfrm>
          <a:prstGeom prst="ellipse">
            <a:avLst/>
          </a:prstGeom>
        </p:spPr>
        <p:txBody>
          <a:bodyPr anchor="ctr"/>
          <a:lstStyle>
            <a:lvl1pPr marL="0" indent="0" algn="ctr">
              <a:buNone/>
              <a:defRPr sz="2000" baseline="0"/>
            </a:lvl1pPr>
          </a:lstStyle>
          <a:p>
            <a:r>
              <a:rPr lang="en-US" dirty="0"/>
              <a:t>Click to add picture</a:t>
            </a:r>
            <a:endParaRPr lang="en-GB" dirty="0"/>
          </a:p>
        </p:txBody>
      </p:sp>
      <p:sp>
        <p:nvSpPr>
          <p:cNvPr id="35" name="Picture Placeholder 29"/>
          <p:cNvSpPr>
            <a:spLocks noGrp="1"/>
          </p:cNvSpPr>
          <p:nvPr>
            <p:ph type="pic" sz="quarter" idx="16" hasCustomPrompt="1"/>
          </p:nvPr>
        </p:nvSpPr>
        <p:spPr>
          <a:xfrm>
            <a:off x="5051720" y="4648543"/>
            <a:ext cx="1579672" cy="1560513"/>
          </a:xfrm>
          <a:prstGeom prst="ellipse">
            <a:avLst/>
          </a:prstGeom>
        </p:spPr>
        <p:txBody>
          <a:bodyPr anchor="ctr"/>
          <a:lstStyle>
            <a:lvl1pPr marL="0" indent="0" algn="ctr">
              <a:buNone/>
              <a:defRPr sz="2000" baseline="0"/>
            </a:lvl1pPr>
          </a:lstStyle>
          <a:p>
            <a:r>
              <a:rPr lang="en-US" dirty="0"/>
              <a:t>Click to add picture</a:t>
            </a:r>
            <a:endParaRPr lang="en-GB" dirty="0"/>
          </a:p>
        </p:txBody>
      </p:sp>
      <p:sp>
        <p:nvSpPr>
          <p:cNvPr id="37" name="Text Placeholder 36"/>
          <p:cNvSpPr>
            <a:spLocks noGrp="1"/>
          </p:cNvSpPr>
          <p:nvPr>
            <p:ph type="body" sz="quarter" idx="17" hasCustomPrompt="1"/>
          </p:nvPr>
        </p:nvSpPr>
        <p:spPr>
          <a:xfrm>
            <a:off x="634851" y="5294809"/>
            <a:ext cx="1685925" cy="753566"/>
          </a:xfrm>
          <a:prstGeom prst="rect">
            <a:avLst/>
          </a:prstGeom>
        </p:spPr>
        <p:txBody>
          <a:bodyPr/>
          <a:lstStyle>
            <a:lvl1pPr marL="0" indent="0" algn="r">
              <a:lnSpc>
                <a:spcPct val="100000"/>
              </a:lnSpc>
              <a:buNone/>
              <a:defRPr sz="1800" b="0" baseline="0"/>
            </a:lvl1pPr>
          </a:lstStyle>
          <a:p>
            <a:pPr lvl="0"/>
            <a:r>
              <a:rPr lang="en-US" dirty="0"/>
              <a:t>Click</a:t>
            </a:r>
            <a:br>
              <a:rPr lang="en-US" dirty="0"/>
            </a:br>
            <a:r>
              <a:rPr lang="en-US" dirty="0"/>
              <a:t>To add text</a:t>
            </a:r>
            <a:endParaRPr lang="en-GB" dirty="0"/>
          </a:p>
        </p:txBody>
      </p:sp>
      <p:sp>
        <p:nvSpPr>
          <p:cNvPr id="38" name="Text Placeholder 36"/>
          <p:cNvSpPr>
            <a:spLocks noGrp="1"/>
          </p:cNvSpPr>
          <p:nvPr>
            <p:ph type="body" sz="quarter" idx="18" hasCustomPrompt="1"/>
          </p:nvPr>
        </p:nvSpPr>
        <p:spPr>
          <a:xfrm>
            <a:off x="6822677" y="5294809"/>
            <a:ext cx="1685925" cy="753566"/>
          </a:xfrm>
          <a:prstGeom prst="rect">
            <a:avLst/>
          </a:prstGeom>
        </p:spPr>
        <p:txBody>
          <a:bodyPr/>
          <a:lstStyle>
            <a:lvl1pPr marL="0" indent="0" algn="l">
              <a:lnSpc>
                <a:spcPct val="100000"/>
              </a:lnSpc>
              <a:buNone/>
              <a:defRPr sz="1800" b="0" baseline="0"/>
            </a:lvl1pPr>
          </a:lstStyle>
          <a:p>
            <a:pPr lvl="0"/>
            <a:r>
              <a:rPr lang="en-US" dirty="0"/>
              <a:t>Click</a:t>
            </a:r>
            <a:br>
              <a:rPr lang="en-US" dirty="0"/>
            </a:br>
            <a:r>
              <a:rPr lang="en-US" dirty="0"/>
              <a:t>To add text</a:t>
            </a:r>
            <a:endParaRPr lang="en-GB" dirty="0"/>
          </a:p>
        </p:txBody>
      </p:sp>
      <p:sp>
        <p:nvSpPr>
          <p:cNvPr id="39" name="Text Placeholder 36"/>
          <p:cNvSpPr>
            <a:spLocks noGrp="1"/>
          </p:cNvSpPr>
          <p:nvPr>
            <p:ph type="body" sz="quarter" idx="19" hasCustomPrompt="1"/>
          </p:nvPr>
        </p:nvSpPr>
        <p:spPr>
          <a:xfrm>
            <a:off x="7759655" y="3052216"/>
            <a:ext cx="1285771" cy="753566"/>
          </a:xfrm>
          <a:prstGeom prst="rect">
            <a:avLst/>
          </a:prstGeom>
        </p:spPr>
        <p:txBody>
          <a:bodyPr/>
          <a:lstStyle>
            <a:lvl1pPr marL="0" indent="0" algn="l">
              <a:lnSpc>
                <a:spcPct val="100000"/>
              </a:lnSpc>
              <a:buNone/>
              <a:defRPr sz="1800" b="0" baseline="0"/>
            </a:lvl1pPr>
          </a:lstStyle>
          <a:p>
            <a:pPr lvl="0"/>
            <a:r>
              <a:rPr lang="en-US" dirty="0"/>
              <a:t>Click</a:t>
            </a:r>
            <a:br>
              <a:rPr lang="en-US" dirty="0"/>
            </a:br>
            <a:r>
              <a:rPr lang="en-US" dirty="0"/>
              <a:t>To add text</a:t>
            </a:r>
            <a:endParaRPr lang="en-GB" dirty="0"/>
          </a:p>
        </p:txBody>
      </p:sp>
      <p:sp>
        <p:nvSpPr>
          <p:cNvPr id="41" name="Text Placeholder 36"/>
          <p:cNvSpPr>
            <a:spLocks noGrp="1"/>
          </p:cNvSpPr>
          <p:nvPr>
            <p:ph type="body" sz="quarter" idx="20" hasCustomPrompt="1"/>
          </p:nvPr>
        </p:nvSpPr>
        <p:spPr>
          <a:xfrm>
            <a:off x="118262" y="3052216"/>
            <a:ext cx="1285771" cy="753566"/>
          </a:xfrm>
          <a:prstGeom prst="rect">
            <a:avLst/>
          </a:prstGeom>
        </p:spPr>
        <p:txBody>
          <a:bodyPr/>
          <a:lstStyle>
            <a:lvl1pPr marL="0" indent="0" algn="r">
              <a:lnSpc>
                <a:spcPct val="100000"/>
              </a:lnSpc>
              <a:buNone/>
              <a:defRPr sz="1800" b="0" baseline="0"/>
            </a:lvl1pPr>
          </a:lstStyle>
          <a:p>
            <a:pPr lvl="0"/>
            <a:r>
              <a:rPr lang="en-US" dirty="0"/>
              <a:t>Click</a:t>
            </a:r>
            <a:br>
              <a:rPr lang="en-US" dirty="0"/>
            </a:br>
            <a:r>
              <a:rPr lang="en-US" dirty="0"/>
              <a:t>To add text</a:t>
            </a:r>
            <a:endParaRPr lang="en-GB" dirty="0"/>
          </a:p>
        </p:txBody>
      </p:sp>
      <p:sp>
        <p:nvSpPr>
          <p:cNvPr id="42" name="Text Placeholder 36"/>
          <p:cNvSpPr>
            <a:spLocks noGrp="1"/>
          </p:cNvSpPr>
          <p:nvPr>
            <p:ph type="body" sz="quarter" idx="21" hasCustomPrompt="1"/>
          </p:nvPr>
        </p:nvSpPr>
        <p:spPr>
          <a:xfrm>
            <a:off x="634851" y="609619"/>
            <a:ext cx="1685925" cy="753566"/>
          </a:xfrm>
          <a:prstGeom prst="rect">
            <a:avLst/>
          </a:prstGeom>
        </p:spPr>
        <p:txBody>
          <a:bodyPr/>
          <a:lstStyle>
            <a:lvl1pPr marL="0" indent="0" algn="r">
              <a:lnSpc>
                <a:spcPct val="100000"/>
              </a:lnSpc>
              <a:buNone/>
              <a:defRPr sz="1800" b="0" baseline="0"/>
            </a:lvl1pPr>
          </a:lstStyle>
          <a:p>
            <a:pPr lvl="0"/>
            <a:r>
              <a:rPr lang="en-US" dirty="0"/>
              <a:t>Click</a:t>
            </a:r>
            <a:br>
              <a:rPr lang="en-US" dirty="0"/>
            </a:br>
            <a:r>
              <a:rPr lang="en-US" dirty="0"/>
              <a:t>To add text</a:t>
            </a:r>
            <a:endParaRPr lang="en-GB" dirty="0"/>
          </a:p>
        </p:txBody>
      </p:sp>
      <p:sp>
        <p:nvSpPr>
          <p:cNvPr id="43" name="Text Placeholder 36"/>
          <p:cNvSpPr>
            <a:spLocks noGrp="1"/>
          </p:cNvSpPr>
          <p:nvPr>
            <p:ph type="body" sz="quarter" idx="22" hasCustomPrompt="1"/>
          </p:nvPr>
        </p:nvSpPr>
        <p:spPr>
          <a:xfrm>
            <a:off x="6822677" y="609619"/>
            <a:ext cx="1685925" cy="753566"/>
          </a:xfrm>
          <a:prstGeom prst="rect">
            <a:avLst/>
          </a:prstGeom>
        </p:spPr>
        <p:txBody>
          <a:bodyPr/>
          <a:lstStyle>
            <a:lvl1pPr marL="0" indent="0" algn="l">
              <a:lnSpc>
                <a:spcPct val="100000"/>
              </a:lnSpc>
              <a:buNone/>
              <a:defRPr sz="1800" b="0" baseline="0"/>
            </a:lvl1pPr>
          </a:lstStyle>
          <a:p>
            <a:pPr lvl="0"/>
            <a:r>
              <a:rPr lang="en-US" dirty="0"/>
              <a:t>Click</a:t>
            </a:r>
            <a:br>
              <a:rPr lang="en-US" dirty="0"/>
            </a:br>
            <a:r>
              <a:rPr lang="en-US" dirty="0"/>
              <a:t>To add text</a:t>
            </a:r>
            <a:endParaRPr lang="en-GB" dirty="0"/>
          </a:p>
        </p:txBody>
      </p:sp>
    </p:spTree>
    <p:extLst>
      <p:ext uri="{BB962C8B-B14F-4D97-AF65-F5344CB8AC3E}">
        <p14:creationId xmlns:p14="http://schemas.microsoft.com/office/powerpoint/2010/main" val="461537603"/>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TTS pink">
    <p:spTree>
      <p:nvGrpSpPr>
        <p:cNvPr id="1" name=""/>
        <p:cNvGrpSpPr/>
        <p:nvPr/>
      </p:nvGrpSpPr>
      <p:grpSpPr>
        <a:xfrm>
          <a:off x="0" y="0"/>
          <a:ext cx="0" cy="0"/>
          <a:chOff x="0" y="0"/>
          <a:chExt cx="0" cy="0"/>
        </a:xfrm>
      </p:grpSpPr>
      <p:cxnSp>
        <p:nvCxnSpPr>
          <p:cNvPr id="12" name="Straight Connector 11"/>
          <p:cNvCxnSpPr/>
          <p:nvPr userDrawn="1"/>
        </p:nvCxnSpPr>
        <p:spPr>
          <a:xfrm>
            <a:off x="2307853" y="3429000"/>
            <a:ext cx="4392488" cy="0"/>
          </a:xfrm>
          <a:prstGeom prst="line">
            <a:avLst/>
          </a:prstGeom>
          <a:ln w="12700" cap="flat" cmpd="sng" algn="ctr">
            <a:solidFill>
              <a:schemeClr val="bg1">
                <a:lumMod val="75000"/>
              </a:schemeClr>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13" name="Straight Connector 12"/>
          <p:cNvCxnSpPr/>
          <p:nvPr userDrawn="1"/>
        </p:nvCxnSpPr>
        <p:spPr>
          <a:xfrm flipV="1">
            <a:off x="3465826" y="1628800"/>
            <a:ext cx="2298411" cy="3456384"/>
          </a:xfrm>
          <a:prstGeom prst="line">
            <a:avLst/>
          </a:prstGeom>
          <a:ln w="12700" cap="flat" cmpd="sng" algn="ctr">
            <a:solidFill>
              <a:schemeClr val="bg1">
                <a:lumMod val="75000"/>
              </a:schemeClr>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14" name="Straight Connector 13"/>
          <p:cNvCxnSpPr/>
          <p:nvPr userDrawn="1"/>
        </p:nvCxnSpPr>
        <p:spPr>
          <a:xfrm>
            <a:off x="3315965" y="1484784"/>
            <a:ext cx="2448273" cy="3600400"/>
          </a:xfrm>
          <a:prstGeom prst="line">
            <a:avLst/>
          </a:prstGeom>
          <a:ln w="12700" cap="flat" cmpd="sng" algn="ctr">
            <a:solidFill>
              <a:schemeClr val="bg1">
                <a:lumMod val="75000"/>
              </a:schemeClr>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sp>
        <p:nvSpPr>
          <p:cNvPr id="15" name="Oval 14"/>
          <p:cNvSpPr/>
          <p:nvPr userDrawn="1"/>
        </p:nvSpPr>
        <p:spPr>
          <a:xfrm>
            <a:off x="3315965" y="2204864"/>
            <a:ext cx="2448272" cy="2448272"/>
          </a:xfrm>
          <a:prstGeom prst="ellipse">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16" name="Picture 15" descr="TTS logo mono wh 210714.eps"/>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4078957" y="2708920"/>
            <a:ext cx="965200" cy="506390"/>
          </a:xfrm>
          <a:prstGeom prst="rect">
            <a:avLst/>
          </a:prstGeom>
        </p:spPr>
      </p:pic>
      <p:sp>
        <p:nvSpPr>
          <p:cNvPr id="4" name="Text Placeholder 3"/>
          <p:cNvSpPr>
            <a:spLocks noGrp="1"/>
          </p:cNvSpPr>
          <p:nvPr>
            <p:ph type="body" sz="quarter" idx="10" hasCustomPrompt="1"/>
          </p:nvPr>
        </p:nvSpPr>
        <p:spPr>
          <a:xfrm>
            <a:off x="3316139" y="3286125"/>
            <a:ext cx="2447925" cy="1085850"/>
          </a:xfrm>
          <a:prstGeom prst="rect">
            <a:avLst/>
          </a:prstGeom>
        </p:spPr>
        <p:txBody>
          <a:bodyPr>
            <a:normAutofit/>
          </a:bodyPr>
          <a:lstStyle>
            <a:lvl1pPr marL="0" indent="0" algn="ctr">
              <a:buNone/>
              <a:defRPr b="0" baseline="0">
                <a:solidFill>
                  <a:schemeClr val="bg1"/>
                </a:solidFill>
                <a:latin typeface="+mn-lt"/>
              </a:defRPr>
            </a:lvl1pPr>
          </a:lstStyle>
          <a:p>
            <a:pPr lvl="0"/>
            <a:r>
              <a:rPr lang="en-US" dirty="0"/>
              <a:t>Click to add text</a:t>
            </a:r>
            <a:endParaRPr lang="en-GB" dirty="0"/>
          </a:p>
        </p:txBody>
      </p:sp>
      <p:sp>
        <p:nvSpPr>
          <p:cNvPr id="30" name="Picture Placeholder 29"/>
          <p:cNvSpPr>
            <a:spLocks noGrp="1"/>
          </p:cNvSpPr>
          <p:nvPr>
            <p:ph type="pic" sz="quarter" idx="11" hasCustomPrompt="1"/>
          </p:nvPr>
        </p:nvSpPr>
        <p:spPr>
          <a:xfrm>
            <a:off x="2484495" y="639384"/>
            <a:ext cx="1579672" cy="1560513"/>
          </a:xfrm>
          <a:prstGeom prst="ellipse">
            <a:avLst/>
          </a:prstGeom>
        </p:spPr>
        <p:txBody>
          <a:bodyPr anchor="ctr"/>
          <a:lstStyle>
            <a:lvl1pPr marL="0" indent="0" algn="ctr">
              <a:buNone/>
              <a:defRPr sz="2000" baseline="0"/>
            </a:lvl1pPr>
          </a:lstStyle>
          <a:p>
            <a:r>
              <a:rPr lang="en-US" dirty="0"/>
              <a:t>Click to add picture</a:t>
            </a:r>
            <a:endParaRPr lang="en-GB" dirty="0"/>
          </a:p>
        </p:txBody>
      </p:sp>
      <p:sp>
        <p:nvSpPr>
          <p:cNvPr id="31" name="Picture Placeholder 29"/>
          <p:cNvSpPr>
            <a:spLocks noGrp="1"/>
          </p:cNvSpPr>
          <p:nvPr>
            <p:ph type="pic" sz="quarter" idx="12" hasCustomPrompt="1"/>
          </p:nvPr>
        </p:nvSpPr>
        <p:spPr>
          <a:xfrm>
            <a:off x="4974228" y="626985"/>
            <a:ext cx="1579672" cy="1560513"/>
          </a:xfrm>
          <a:prstGeom prst="ellipse">
            <a:avLst/>
          </a:prstGeom>
        </p:spPr>
        <p:txBody>
          <a:bodyPr anchor="ctr"/>
          <a:lstStyle>
            <a:lvl1pPr marL="0" indent="0" algn="ctr">
              <a:buNone/>
              <a:defRPr sz="2000" baseline="0"/>
            </a:lvl1pPr>
          </a:lstStyle>
          <a:p>
            <a:r>
              <a:rPr lang="en-US" dirty="0"/>
              <a:t>Click to add picture</a:t>
            </a:r>
            <a:endParaRPr lang="en-GB" dirty="0"/>
          </a:p>
        </p:txBody>
      </p:sp>
      <p:sp>
        <p:nvSpPr>
          <p:cNvPr id="32" name="Picture Placeholder 29"/>
          <p:cNvSpPr>
            <a:spLocks noGrp="1"/>
          </p:cNvSpPr>
          <p:nvPr>
            <p:ph type="pic" sz="quarter" idx="13" hasCustomPrompt="1"/>
          </p:nvPr>
        </p:nvSpPr>
        <p:spPr>
          <a:xfrm>
            <a:off x="6018198" y="2634310"/>
            <a:ext cx="1579672" cy="1560513"/>
          </a:xfrm>
          <a:prstGeom prst="ellipse">
            <a:avLst/>
          </a:prstGeom>
        </p:spPr>
        <p:txBody>
          <a:bodyPr anchor="ctr"/>
          <a:lstStyle>
            <a:lvl1pPr marL="0" indent="0" algn="ctr">
              <a:buNone/>
              <a:defRPr sz="2000" baseline="0"/>
            </a:lvl1pPr>
          </a:lstStyle>
          <a:p>
            <a:r>
              <a:rPr lang="en-US" dirty="0"/>
              <a:t>Click to add picture</a:t>
            </a:r>
            <a:endParaRPr lang="en-GB" dirty="0"/>
          </a:p>
        </p:txBody>
      </p:sp>
      <p:sp>
        <p:nvSpPr>
          <p:cNvPr id="33" name="Picture Placeholder 29"/>
          <p:cNvSpPr>
            <a:spLocks noGrp="1"/>
          </p:cNvSpPr>
          <p:nvPr>
            <p:ph type="pic" sz="quarter" idx="14" hasCustomPrompt="1"/>
          </p:nvPr>
        </p:nvSpPr>
        <p:spPr>
          <a:xfrm>
            <a:off x="1531013" y="2630400"/>
            <a:ext cx="1579672" cy="1560513"/>
          </a:xfrm>
          <a:prstGeom prst="ellipse">
            <a:avLst/>
          </a:prstGeom>
        </p:spPr>
        <p:txBody>
          <a:bodyPr anchor="ctr"/>
          <a:lstStyle>
            <a:lvl1pPr marL="0" indent="0" algn="ctr">
              <a:buNone/>
              <a:defRPr sz="2000" baseline="0"/>
            </a:lvl1pPr>
          </a:lstStyle>
          <a:p>
            <a:r>
              <a:rPr lang="en-US" dirty="0"/>
              <a:t>Click to add picture</a:t>
            </a:r>
            <a:endParaRPr lang="en-GB" dirty="0"/>
          </a:p>
        </p:txBody>
      </p:sp>
      <p:sp>
        <p:nvSpPr>
          <p:cNvPr id="34" name="Picture Placeholder 29"/>
          <p:cNvSpPr>
            <a:spLocks noGrp="1"/>
          </p:cNvSpPr>
          <p:nvPr>
            <p:ph type="pic" sz="quarter" idx="15" hasCustomPrompt="1"/>
          </p:nvPr>
        </p:nvSpPr>
        <p:spPr>
          <a:xfrm>
            <a:off x="2484495" y="4653136"/>
            <a:ext cx="1579672" cy="1560513"/>
          </a:xfrm>
          <a:prstGeom prst="ellipse">
            <a:avLst/>
          </a:prstGeom>
        </p:spPr>
        <p:txBody>
          <a:bodyPr anchor="ctr"/>
          <a:lstStyle>
            <a:lvl1pPr marL="0" indent="0" algn="ctr">
              <a:buNone/>
              <a:defRPr sz="2000" baseline="0"/>
            </a:lvl1pPr>
          </a:lstStyle>
          <a:p>
            <a:r>
              <a:rPr lang="en-US" dirty="0"/>
              <a:t>Click to add picture</a:t>
            </a:r>
            <a:endParaRPr lang="en-GB" dirty="0"/>
          </a:p>
        </p:txBody>
      </p:sp>
      <p:sp>
        <p:nvSpPr>
          <p:cNvPr id="35" name="Picture Placeholder 29"/>
          <p:cNvSpPr>
            <a:spLocks noGrp="1"/>
          </p:cNvSpPr>
          <p:nvPr>
            <p:ph type="pic" sz="quarter" idx="16" hasCustomPrompt="1"/>
          </p:nvPr>
        </p:nvSpPr>
        <p:spPr>
          <a:xfrm>
            <a:off x="5051720" y="4648543"/>
            <a:ext cx="1579672" cy="1560513"/>
          </a:xfrm>
          <a:prstGeom prst="ellipse">
            <a:avLst/>
          </a:prstGeom>
        </p:spPr>
        <p:txBody>
          <a:bodyPr anchor="ctr"/>
          <a:lstStyle>
            <a:lvl1pPr marL="0" indent="0" algn="ctr">
              <a:buNone/>
              <a:defRPr sz="2000" baseline="0"/>
            </a:lvl1pPr>
          </a:lstStyle>
          <a:p>
            <a:r>
              <a:rPr lang="en-US" dirty="0"/>
              <a:t>Click to add picture</a:t>
            </a:r>
            <a:endParaRPr lang="en-GB" dirty="0"/>
          </a:p>
        </p:txBody>
      </p:sp>
      <p:sp>
        <p:nvSpPr>
          <p:cNvPr id="37" name="Text Placeholder 36"/>
          <p:cNvSpPr>
            <a:spLocks noGrp="1"/>
          </p:cNvSpPr>
          <p:nvPr>
            <p:ph type="body" sz="quarter" idx="17" hasCustomPrompt="1"/>
          </p:nvPr>
        </p:nvSpPr>
        <p:spPr>
          <a:xfrm>
            <a:off x="634851" y="5294809"/>
            <a:ext cx="1685925" cy="753566"/>
          </a:xfrm>
          <a:prstGeom prst="rect">
            <a:avLst/>
          </a:prstGeom>
        </p:spPr>
        <p:txBody>
          <a:bodyPr/>
          <a:lstStyle>
            <a:lvl1pPr marL="0" indent="0" algn="r">
              <a:lnSpc>
                <a:spcPct val="100000"/>
              </a:lnSpc>
              <a:buNone/>
              <a:defRPr sz="1800" b="0" baseline="0"/>
            </a:lvl1pPr>
          </a:lstStyle>
          <a:p>
            <a:pPr lvl="0"/>
            <a:r>
              <a:rPr lang="en-US" dirty="0"/>
              <a:t>Click</a:t>
            </a:r>
            <a:br>
              <a:rPr lang="en-US" dirty="0"/>
            </a:br>
            <a:r>
              <a:rPr lang="en-US" dirty="0"/>
              <a:t>To add text</a:t>
            </a:r>
            <a:endParaRPr lang="en-GB" dirty="0"/>
          </a:p>
        </p:txBody>
      </p:sp>
      <p:sp>
        <p:nvSpPr>
          <p:cNvPr id="38" name="Text Placeholder 36"/>
          <p:cNvSpPr>
            <a:spLocks noGrp="1"/>
          </p:cNvSpPr>
          <p:nvPr>
            <p:ph type="body" sz="quarter" idx="18" hasCustomPrompt="1"/>
          </p:nvPr>
        </p:nvSpPr>
        <p:spPr>
          <a:xfrm>
            <a:off x="6822677" y="5294809"/>
            <a:ext cx="1685925" cy="753566"/>
          </a:xfrm>
          <a:prstGeom prst="rect">
            <a:avLst/>
          </a:prstGeom>
        </p:spPr>
        <p:txBody>
          <a:bodyPr/>
          <a:lstStyle>
            <a:lvl1pPr marL="0" indent="0" algn="l">
              <a:lnSpc>
                <a:spcPct val="100000"/>
              </a:lnSpc>
              <a:buNone/>
              <a:defRPr sz="1800" b="0" baseline="0"/>
            </a:lvl1pPr>
          </a:lstStyle>
          <a:p>
            <a:pPr lvl="0"/>
            <a:r>
              <a:rPr lang="en-US" dirty="0"/>
              <a:t>Click</a:t>
            </a:r>
            <a:br>
              <a:rPr lang="en-US" dirty="0"/>
            </a:br>
            <a:r>
              <a:rPr lang="en-US" dirty="0"/>
              <a:t>To add text</a:t>
            </a:r>
            <a:endParaRPr lang="en-GB" dirty="0"/>
          </a:p>
        </p:txBody>
      </p:sp>
      <p:sp>
        <p:nvSpPr>
          <p:cNvPr id="39" name="Text Placeholder 36"/>
          <p:cNvSpPr>
            <a:spLocks noGrp="1"/>
          </p:cNvSpPr>
          <p:nvPr>
            <p:ph type="body" sz="quarter" idx="19" hasCustomPrompt="1"/>
          </p:nvPr>
        </p:nvSpPr>
        <p:spPr>
          <a:xfrm>
            <a:off x="7759655" y="3052216"/>
            <a:ext cx="1285771" cy="753566"/>
          </a:xfrm>
          <a:prstGeom prst="rect">
            <a:avLst/>
          </a:prstGeom>
        </p:spPr>
        <p:txBody>
          <a:bodyPr/>
          <a:lstStyle>
            <a:lvl1pPr marL="0" indent="0" algn="l">
              <a:lnSpc>
                <a:spcPct val="100000"/>
              </a:lnSpc>
              <a:buNone/>
              <a:defRPr sz="1800" b="0" baseline="0"/>
            </a:lvl1pPr>
          </a:lstStyle>
          <a:p>
            <a:pPr lvl="0"/>
            <a:r>
              <a:rPr lang="en-US" dirty="0"/>
              <a:t>Click</a:t>
            </a:r>
            <a:br>
              <a:rPr lang="en-US" dirty="0"/>
            </a:br>
            <a:r>
              <a:rPr lang="en-US" dirty="0"/>
              <a:t>To add text</a:t>
            </a:r>
            <a:endParaRPr lang="en-GB" dirty="0"/>
          </a:p>
        </p:txBody>
      </p:sp>
      <p:sp>
        <p:nvSpPr>
          <p:cNvPr id="41" name="Text Placeholder 36"/>
          <p:cNvSpPr>
            <a:spLocks noGrp="1"/>
          </p:cNvSpPr>
          <p:nvPr>
            <p:ph type="body" sz="quarter" idx="20" hasCustomPrompt="1"/>
          </p:nvPr>
        </p:nvSpPr>
        <p:spPr>
          <a:xfrm>
            <a:off x="118262" y="3052216"/>
            <a:ext cx="1285771" cy="753566"/>
          </a:xfrm>
          <a:prstGeom prst="rect">
            <a:avLst/>
          </a:prstGeom>
        </p:spPr>
        <p:txBody>
          <a:bodyPr/>
          <a:lstStyle>
            <a:lvl1pPr marL="0" indent="0" algn="r">
              <a:lnSpc>
                <a:spcPct val="100000"/>
              </a:lnSpc>
              <a:buNone/>
              <a:defRPr sz="1800" b="0" baseline="0"/>
            </a:lvl1pPr>
          </a:lstStyle>
          <a:p>
            <a:pPr lvl="0"/>
            <a:r>
              <a:rPr lang="en-US" dirty="0"/>
              <a:t>Click</a:t>
            </a:r>
            <a:br>
              <a:rPr lang="en-US" dirty="0"/>
            </a:br>
            <a:r>
              <a:rPr lang="en-US" dirty="0"/>
              <a:t>To add text</a:t>
            </a:r>
            <a:endParaRPr lang="en-GB" dirty="0"/>
          </a:p>
        </p:txBody>
      </p:sp>
      <p:sp>
        <p:nvSpPr>
          <p:cNvPr id="42" name="Text Placeholder 36"/>
          <p:cNvSpPr>
            <a:spLocks noGrp="1"/>
          </p:cNvSpPr>
          <p:nvPr>
            <p:ph type="body" sz="quarter" idx="21" hasCustomPrompt="1"/>
          </p:nvPr>
        </p:nvSpPr>
        <p:spPr>
          <a:xfrm>
            <a:off x="634851" y="609619"/>
            <a:ext cx="1685925" cy="753566"/>
          </a:xfrm>
          <a:prstGeom prst="rect">
            <a:avLst/>
          </a:prstGeom>
        </p:spPr>
        <p:txBody>
          <a:bodyPr/>
          <a:lstStyle>
            <a:lvl1pPr marL="0" indent="0" algn="r">
              <a:lnSpc>
                <a:spcPct val="100000"/>
              </a:lnSpc>
              <a:buNone/>
              <a:defRPr sz="1800" b="0" baseline="0"/>
            </a:lvl1pPr>
          </a:lstStyle>
          <a:p>
            <a:pPr lvl="0"/>
            <a:r>
              <a:rPr lang="en-US" dirty="0"/>
              <a:t>Click</a:t>
            </a:r>
            <a:br>
              <a:rPr lang="en-US" dirty="0"/>
            </a:br>
            <a:r>
              <a:rPr lang="en-US" dirty="0"/>
              <a:t>To add text</a:t>
            </a:r>
            <a:endParaRPr lang="en-GB" dirty="0"/>
          </a:p>
        </p:txBody>
      </p:sp>
      <p:sp>
        <p:nvSpPr>
          <p:cNvPr id="43" name="Text Placeholder 36"/>
          <p:cNvSpPr>
            <a:spLocks noGrp="1"/>
          </p:cNvSpPr>
          <p:nvPr>
            <p:ph type="body" sz="quarter" idx="22" hasCustomPrompt="1"/>
          </p:nvPr>
        </p:nvSpPr>
        <p:spPr>
          <a:xfrm>
            <a:off x="6822677" y="609619"/>
            <a:ext cx="1685925" cy="753566"/>
          </a:xfrm>
          <a:prstGeom prst="rect">
            <a:avLst/>
          </a:prstGeom>
        </p:spPr>
        <p:txBody>
          <a:bodyPr/>
          <a:lstStyle>
            <a:lvl1pPr marL="0" indent="0" algn="l">
              <a:lnSpc>
                <a:spcPct val="100000"/>
              </a:lnSpc>
              <a:buNone/>
              <a:defRPr sz="1800" b="0" baseline="0"/>
            </a:lvl1pPr>
          </a:lstStyle>
          <a:p>
            <a:pPr lvl="0"/>
            <a:r>
              <a:rPr lang="en-US" dirty="0"/>
              <a:t>Click</a:t>
            </a:r>
            <a:br>
              <a:rPr lang="en-US" dirty="0"/>
            </a:br>
            <a:r>
              <a:rPr lang="en-US" dirty="0"/>
              <a:t>To add text</a:t>
            </a:r>
            <a:endParaRPr lang="en-GB" dirty="0"/>
          </a:p>
        </p:txBody>
      </p:sp>
    </p:spTree>
    <p:extLst>
      <p:ext uri="{BB962C8B-B14F-4D97-AF65-F5344CB8AC3E}">
        <p14:creationId xmlns:p14="http://schemas.microsoft.com/office/powerpoint/2010/main" val="2590516718"/>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TTS leaf green">
    <p:spTree>
      <p:nvGrpSpPr>
        <p:cNvPr id="1" name=""/>
        <p:cNvGrpSpPr/>
        <p:nvPr/>
      </p:nvGrpSpPr>
      <p:grpSpPr>
        <a:xfrm>
          <a:off x="0" y="0"/>
          <a:ext cx="0" cy="0"/>
          <a:chOff x="0" y="0"/>
          <a:chExt cx="0" cy="0"/>
        </a:xfrm>
      </p:grpSpPr>
      <p:cxnSp>
        <p:nvCxnSpPr>
          <p:cNvPr id="12" name="Straight Connector 11"/>
          <p:cNvCxnSpPr/>
          <p:nvPr userDrawn="1"/>
        </p:nvCxnSpPr>
        <p:spPr>
          <a:xfrm>
            <a:off x="2307853" y="3429000"/>
            <a:ext cx="4392488" cy="0"/>
          </a:xfrm>
          <a:prstGeom prst="line">
            <a:avLst/>
          </a:prstGeom>
          <a:ln w="12700" cap="flat" cmpd="sng" algn="ctr">
            <a:solidFill>
              <a:schemeClr val="bg1">
                <a:lumMod val="75000"/>
              </a:schemeClr>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13" name="Straight Connector 12"/>
          <p:cNvCxnSpPr/>
          <p:nvPr userDrawn="1"/>
        </p:nvCxnSpPr>
        <p:spPr>
          <a:xfrm flipV="1">
            <a:off x="3465826" y="1628800"/>
            <a:ext cx="2298411" cy="3456384"/>
          </a:xfrm>
          <a:prstGeom prst="line">
            <a:avLst/>
          </a:prstGeom>
          <a:ln w="12700" cap="flat" cmpd="sng" algn="ctr">
            <a:solidFill>
              <a:schemeClr val="bg1">
                <a:lumMod val="75000"/>
              </a:schemeClr>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14" name="Straight Connector 13"/>
          <p:cNvCxnSpPr/>
          <p:nvPr userDrawn="1"/>
        </p:nvCxnSpPr>
        <p:spPr>
          <a:xfrm>
            <a:off x="3315965" y="1484784"/>
            <a:ext cx="2448273" cy="3600400"/>
          </a:xfrm>
          <a:prstGeom prst="line">
            <a:avLst/>
          </a:prstGeom>
          <a:ln w="12700" cap="flat" cmpd="sng" algn="ctr">
            <a:solidFill>
              <a:schemeClr val="bg1">
                <a:lumMod val="75000"/>
              </a:schemeClr>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sp>
        <p:nvSpPr>
          <p:cNvPr id="15" name="Oval 14"/>
          <p:cNvSpPr/>
          <p:nvPr userDrawn="1"/>
        </p:nvSpPr>
        <p:spPr>
          <a:xfrm>
            <a:off x="3315965" y="2204864"/>
            <a:ext cx="2448272" cy="2448272"/>
          </a:xfrm>
          <a:prstGeom prst="ellipse">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16" name="Picture 15" descr="TTS logo mono wh 210714.eps"/>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4078957" y="2708920"/>
            <a:ext cx="965200" cy="506390"/>
          </a:xfrm>
          <a:prstGeom prst="rect">
            <a:avLst/>
          </a:prstGeom>
        </p:spPr>
      </p:pic>
      <p:sp>
        <p:nvSpPr>
          <p:cNvPr id="4" name="Text Placeholder 3"/>
          <p:cNvSpPr>
            <a:spLocks noGrp="1"/>
          </p:cNvSpPr>
          <p:nvPr>
            <p:ph type="body" sz="quarter" idx="10" hasCustomPrompt="1"/>
          </p:nvPr>
        </p:nvSpPr>
        <p:spPr>
          <a:xfrm>
            <a:off x="3316139" y="3286125"/>
            <a:ext cx="2447925" cy="1085850"/>
          </a:xfrm>
          <a:prstGeom prst="rect">
            <a:avLst/>
          </a:prstGeom>
        </p:spPr>
        <p:txBody>
          <a:bodyPr>
            <a:normAutofit/>
          </a:bodyPr>
          <a:lstStyle>
            <a:lvl1pPr marL="0" indent="0" algn="ctr">
              <a:buNone/>
              <a:defRPr b="0" baseline="0">
                <a:solidFill>
                  <a:schemeClr val="bg1"/>
                </a:solidFill>
                <a:latin typeface="+mn-lt"/>
              </a:defRPr>
            </a:lvl1pPr>
          </a:lstStyle>
          <a:p>
            <a:pPr lvl="0"/>
            <a:r>
              <a:rPr lang="en-US" dirty="0"/>
              <a:t>Click to add text</a:t>
            </a:r>
            <a:endParaRPr lang="en-GB" dirty="0"/>
          </a:p>
        </p:txBody>
      </p:sp>
      <p:sp>
        <p:nvSpPr>
          <p:cNvPr id="30" name="Picture Placeholder 29"/>
          <p:cNvSpPr>
            <a:spLocks noGrp="1"/>
          </p:cNvSpPr>
          <p:nvPr>
            <p:ph type="pic" sz="quarter" idx="11" hasCustomPrompt="1"/>
          </p:nvPr>
        </p:nvSpPr>
        <p:spPr>
          <a:xfrm>
            <a:off x="2484495" y="639384"/>
            <a:ext cx="1579672" cy="1560513"/>
          </a:xfrm>
          <a:prstGeom prst="ellipse">
            <a:avLst/>
          </a:prstGeom>
        </p:spPr>
        <p:txBody>
          <a:bodyPr anchor="ctr"/>
          <a:lstStyle>
            <a:lvl1pPr marL="0" indent="0" algn="ctr">
              <a:buNone/>
              <a:defRPr sz="2000" baseline="0"/>
            </a:lvl1pPr>
          </a:lstStyle>
          <a:p>
            <a:r>
              <a:rPr lang="en-US" dirty="0"/>
              <a:t>Click to add picture</a:t>
            </a:r>
            <a:endParaRPr lang="en-GB" dirty="0"/>
          </a:p>
        </p:txBody>
      </p:sp>
      <p:sp>
        <p:nvSpPr>
          <p:cNvPr id="31" name="Picture Placeholder 29"/>
          <p:cNvSpPr>
            <a:spLocks noGrp="1"/>
          </p:cNvSpPr>
          <p:nvPr>
            <p:ph type="pic" sz="quarter" idx="12" hasCustomPrompt="1"/>
          </p:nvPr>
        </p:nvSpPr>
        <p:spPr>
          <a:xfrm>
            <a:off x="4974228" y="626985"/>
            <a:ext cx="1579672" cy="1560513"/>
          </a:xfrm>
          <a:prstGeom prst="ellipse">
            <a:avLst/>
          </a:prstGeom>
        </p:spPr>
        <p:txBody>
          <a:bodyPr anchor="ctr"/>
          <a:lstStyle>
            <a:lvl1pPr marL="0" indent="0" algn="ctr">
              <a:buNone/>
              <a:defRPr sz="2000" baseline="0"/>
            </a:lvl1pPr>
          </a:lstStyle>
          <a:p>
            <a:r>
              <a:rPr lang="en-US" dirty="0"/>
              <a:t>Click to add picture</a:t>
            </a:r>
            <a:endParaRPr lang="en-GB" dirty="0"/>
          </a:p>
        </p:txBody>
      </p:sp>
      <p:sp>
        <p:nvSpPr>
          <p:cNvPr id="32" name="Picture Placeholder 29"/>
          <p:cNvSpPr>
            <a:spLocks noGrp="1"/>
          </p:cNvSpPr>
          <p:nvPr>
            <p:ph type="pic" sz="quarter" idx="13" hasCustomPrompt="1"/>
          </p:nvPr>
        </p:nvSpPr>
        <p:spPr>
          <a:xfrm>
            <a:off x="6018198" y="2634310"/>
            <a:ext cx="1579672" cy="1560513"/>
          </a:xfrm>
          <a:prstGeom prst="ellipse">
            <a:avLst/>
          </a:prstGeom>
        </p:spPr>
        <p:txBody>
          <a:bodyPr anchor="ctr"/>
          <a:lstStyle>
            <a:lvl1pPr marL="0" indent="0" algn="ctr">
              <a:buNone/>
              <a:defRPr sz="2000" baseline="0"/>
            </a:lvl1pPr>
          </a:lstStyle>
          <a:p>
            <a:r>
              <a:rPr lang="en-US" dirty="0"/>
              <a:t>Click to add picture</a:t>
            </a:r>
            <a:endParaRPr lang="en-GB" dirty="0"/>
          </a:p>
        </p:txBody>
      </p:sp>
      <p:sp>
        <p:nvSpPr>
          <p:cNvPr id="33" name="Picture Placeholder 29"/>
          <p:cNvSpPr>
            <a:spLocks noGrp="1"/>
          </p:cNvSpPr>
          <p:nvPr>
            <p:ph type="pic" sz="quarter" idx="14" hasCustomPrompt="1"/>
          </p:nvPr>
        </p:nvSpPr>
        <p:spPr>
          <a:xfrm>
            <a:off x="1531013" y="2630400"/>
            <a:ext cx="1579672" cy="1560513"/>
          </a:xfrm>
          <a:prstGeom prst="ellipse">
            <a:avLst/>
          </a:prstGeom>
        </p:spPr>
        <p:txBody>
          <a:bodyPr anchor="ctr"/>
          <a:lstStyle>
            <a:lvl1pPr marL="0" indent="0" algn="ctr">
              <a:buNone/>
              <a:defRPr sz="2000" baseline="0"/>
            </a:lvl1pPr>
          </a:lstStyle>
          <a:p>
            <a:r>
              <a:rPr lang="en-US" dirty="0"/>
              <a:t>Click to add picture</a:t>
            </a:r>
            <a:endParaRPr lang="en-GB" dirty="0"/>
          </a:p>
        </p:txBody>
      </p:sp>
      <p:sp>
        <p:nvSpPr>
          <p:cNvPr id="34" name="Picture Placeholder 29"/>
          <p:cNvSpPr>
            <a:spLocks noGrp="1"/>
          </p:cNvSpPr>
          <p:nvPr>
            <p:ph type="pic" sz="quarter" idx="15" hasCustomPrompt="1"/>
          </p:nvPr>
        </p:nvSpPr>
        <p:spPr>
          <a:xfrm>
            <a:off x="2484495" y="4653136"/>
            <a:ext cx="1579672" cy="1560513"/>
          </a:xfrm>
          <a:prstGeom prst="ellipse">
            <a:avLst/>
          </a:prstGeom>
        </p:spPr>
        <p:txBody>
          <a:bodyPr anchor="ctr"/>
          <a:lstStyle>
            <a:lvl1pPr marL="0" indent="0" algn="ctr">
              <a:buNone/>
              <a:defRPr sz="2000" baseline="0"/>
            </a:lvl1pPr>
          </a:lstStyle>
          <a:p>
            <a:r>
              <a:rPr lang="en-US" dirty="0"/>
              <a:t>Click to add picture</a:t>
            </a:r>
            <a:endParaRPr lang="en-GB" dirty="0"/>
          </a:p>
        </p:txBody>
      </p:sp>
      <p:sp>
        <p:nvSpPr>
          <p:cNvPr id="35" name="Picture Placeholder 29"/>
          <p:cNvSpPr>
            <a:spLocks noGrp="1"/>
          </p:cNvSpPr>
          <p:nvPr>
            <p:ph type="pic" sz="quarter" idx="16" hasCustomPrompt="1"/>
          </p:nvPr>
        </p:nvSpPr>
        <p:spPr>
          <a:xfrm>
            <a:off x="5051720" y="4648543"/>
            <a:ext cx="1579672" cy="1560513"/>
          </a:xfrm>
          <a:prstGeom prst="ellipse">
            <a:avLst/>
          </a:prstGeom>
        </p:spPr>
        <p:txBody>
          <a:bodyPr anchor="ctr"/>
          <a:lstStyle>
            <a:lvl1pPr marL="0" indent="0" algn="ctr">
              <a:buNone/>
              <a:defRPr sz="2000" baseline="0"/>
            </a:lvl1pPr>
          </a:lstStyle>
          <a:p>
            <a:r>
              <a:rPr lang="en-US" dirty="0"/>
              <a:t>Click to add picture</a:t>
            </a:r>
            <a:endParaRPr lang="en-GB" dirty="0"/>
          </a:p>
        </p:txBody>
      </p:sp>
      <p:sp>
        <p:nvSpPr>
          <p:cNvPr id="37" name="Text Placeholder 36"/>
          <p:cNvSpPr>
            <a:spLocks noGrp="1"/>
          </p:cNvSpPr>
          <p:nvPr>
            <p:ph type="body" sz="quarter" idx="17" hasCustomPrompt="1"/>
          </p:nvPr>
        </p:nvSpPr>
        <p:spPr>
          <a:xfrm>
            <a:off x="634851" y="5294809"/>
            <a:ext cx="1685925" cy="753566"/>
          </a:xfrm>
          <a:prstGeom prst="rect">
            <a:avLst/>
          </a:prstGeom>
        </p:spPr>
        <p:txBody>
          <a:bodyPr/>
          <a:lstStyle>
            <a:lvl1pPr marL="0" indent="0" algn="r">
              <a:lnSpc>
                <a:spcPct val="100000"/>
              </a:lnSpc>
              <a:buNone/>
              <a:defRPr sz="1800" b="0" baseline="0"/>
            </a:lvl1pPr>
          </a:lstStyle>
          <a:p>
            <a:pPr lvl="0"/>
            <a:r>
              <a:rPr lang="en-US" dirty="0"/>
              <a:t>Click</a:t>
            </a:r>
            <a:br>
              <a:rPr lang="en-US" dirty="0"/>
            </a:br>
            <a:r>
              <a:rPr lang="en-US" dirty="0"/>
              <a:t>To add text</a:t>
            </a:r>
            <a:endParaRPr lang="en-GB" dirty="0"/>
          </a:p>
        </p:txBody>
      </p:sp>
      <p:sp>
        <p:nvSpPr>
          <p:cNvPr id="38" name="Text Placeholder 36"/>
          <p:cNvSpPr>
            <a:spLocks noGrp="1"/>
          </p:cNvSpPr>
          <p:nvPr>
            <p:ph type="body" sz="quarter" idx="18" hasCustomPrompt="1"/>
          </p:nvPr>
        </p:nvSpPr>
        <p:spPr>
          <a:xfrm>
            <a:off x="6822677" y="5294809"/>
            <a:ext cx="1685925" cy="753566"/>
          </a:xfrm>
          <a:prstGeom prst="rect">
            <a:avLst/>
          </a:prstGeom>
        </p:spPr>
        <p:txBody>
          <a:bodyPr/>
          <a:lstStyle>
            <a:lvl1pPr marL="0" indent="0" algn="l">
              <a:lnSpc>
                <a:spcPct val="100000"/>
              </a:lnSpc>
              <a:buNone/>
              <a:defRPr sz="1800" b="0" baseline="0"/>
            </a:lvl1pPr>
          </a:lstStyle>
          <a:p>
            <a:pPr lvl="0"/>
            <a:r>
              <a:rPr lang="en-US" dirty="0"/>
              <a:t>Click</a:t>
            </a:r>
            <a:br>
              <a:rPr lang="en-US" dirty="0"/>
            </a:br>
            <a:r>
              <a:rPr lang="en-US" dirty="0"/>
              <a:t>To add text</a:t>
            </a:r>
            <a:endParaRPr lang="en-GB" dirty="0"/>
          </a:p>
        </p:txBody>
      </p:sp>
      <p:sp>
        <p:nvSpPr>
          <p:cNvPr id="39" name="Text Placeholder 36"/>
          <p:cNvSpPr>
            <a:spLocks noGrp="1"/>
          </p:cNvSpPr>
          <p:nvPr>
            <p:ph type="body" sz="quarter" idx="19" hasCustomPrompt="1"/>
          </p:nvPr>
        </p:nvSpPr>
        <p:spPr>
          <a:xfrm>
            <a:off x="7759655" y="3052216"/>
            <a:ext cx="1285771" cy="753566"/>
          </a:xfrm>
          <a:prstGeom prst="rect">
            <a:avLst/>
          </a:prstGeom>
        </p:spPr>
        <p:txBody>
          <a:bodyPr/>
          <a:lstStyle>
            <a:lvl1pPr marL="0" indent="0" algn="l">
              <a:lnSpc>
                <a:spcPct val="100000"/>
              </a:lnSpc>
              <a:buNone/>
              <a:defRPr sz="1800" b="0" baseline="0"/>
            </a:lvl1pPr>
          </a:lstStyle>
          <a:p>
            <a:pPr lvl="0"/>
            <a:r>
              <a:rPr lang="en-US" dirty="0"/>
              <a:t>Click</a:t>
            </a:r>
            <a:br>
              <a:rPr lang="en-US" dirty="0"/>
            </a:br>
            <a:r>
              <a:rPr lang="en-US" dirty="0"/>
              <a:t>To add text</a:t>
            </a:r>
            <a:endParaRPr lang="en-GB" dirty="0"/>
          </a:p>
        </p:txBody>
      </p:sp>
      <p:sp>
        <p:nvSpPr>
          <p:cNvPr id="41" name="Text Placeholder 36"/>
          <p:cNvSpPr>
            <a:spLocks noGrp="1"/>
          </p:cNvSpPr>
          <p:nvPr>
            <p:ph type="body" sz="quarter" idx="20" hasCustomPrompt="1"/>
          </p:nvPr>
        </p:nvSpPr>
        <p:spPr>
          <a:xfrm>
            <a:off x="118262" y="3052216"/>
            <a:ext cx="1285771" cy="753566"/>
          </a:xfrm>
          <a:prstGeom prst="rect">
            <a:avLst/>
          </a:prstGeom>
        </p:spPr>
        <p:txBody>
          <a:bodyPr/>
          <a:lstStyle>
            <a:lvl1pPr marL="0" indent="0" algn="r">
              <a:lnSpc>
                <a:spcPct val="100000"/>
              </a:lnSpc>
              <a:buNone/>
              <a:defRPr sz="1800" b="0" baseline="0"/>
            </a:lvl1pPr>
          </a:lstStyle>
          <a:p>
            <a:pPr lvl="0"/>
            <a:r>
              <a:rPr lang="en-US" dirty="0"/>
              <a:t>Click</a:t>
            </a:r>
            <a:br>
              <a:rPr lang="en-US" dirty="0"/>
            </a:br>
            <a:r>
              <a:rPr lang="en-US" dirty="0"/>
              <a:t>To add text</a:t>
            </a:r>
            <a:endParaRPr lang="en-GB" dirty="0"/>
          </a:p>
        </p:txBody>
      </p:sp>
      <p:sp>
        <p:nvSpPr>
          <p:cNvPr id="42" name="Text Placeholder 36"/>
          <p:cNvSpPr>
            <a:spLocks noGrp="1"/>
          </p:cNvSpPr>
          <p:nvPr>
            <p:ph type="body" sz="quarter" idx="21" hasCustomPrompt="1"/>
          </p:nvPr>
        </p:nvSpPr>
        <p:spPr>
          <a:xfrm>
            <a:off x="634851" y="609619"/>
            <a:ext cx="1685925" cy="753566"/>
          </a:xfrm>
          <a:prstGeom prst="rect">
            <a:avLst/>
          </a:prstGeom>
        </p:spPr>
        <p:txBody>
          <a:bodyPr/>
          <a:lstStyle>
            <a:lvl1pPr marL="0" indent="0" algn="r">
              <a:lnSpc>
                <a:spcPct val="100000"/>
              </a:lnSpc>
              <a:buNone/>
              <a:defRPr sz="1800" b="0" baseline="0"/>
            </a:lvl1pPr>
          </a:lstStyle>
          <a:p>
            <a:pPr lvl="0"/>
            <a:r>
              <a:rPr lang="en-US" dirty="0"/>
              <a:t>Click</a:t>
            </a:r>
            <a:br>
              <a:rPr lang="en-US" dirty="0"/>
            </a:br>
            <a:r>
              <a:rPr lang="en-US" dirty="0"/>
              <a:t>To add text</a:t>
            </a:r>
            <a:endParaRPr lang="en-GB" dirty="0"/>
          </a:p>
        </p:txBody>
      </p:sp>
      <p:sp>
        <p:nvSpPr>
          <p:cNvPr id="43" name="Text Placeholder 36"/>
          <p:cNvSpPr>
            <a:spLocks noGrp="1"/>
          </p:cNvSpPr>
          <p:nvPr>
            <p:ph type="body" sz="quarter" idx="22" hasCustomPrompt="1"/>
          </p:nvPr>
        </p:nvSpPr>
        <p:spPr>
          <a:xfrm>
            <a:off x="6822677" y="609619"/>
            <a:ext cx="1685925" cy="753566"/>
          </a:xfrm>
          <a:prstGeom prst="rect">
            <a:avLst/>
          </a:prstGeom>
        </p:spPr>
        <p:txBody>
          <a:bodyPr/>
          <a:lstStyle>
            <a:lvl1pPr marL="0" indent="0" algn="l">
              <a:lnSpc>
                <a:spcPct val="100000"/>
              </a:lnSpc>
              <a:buNone/>
              <a:defRPr sz="1800" b="0" baseline="0"/>
            </a:lvl1pPr>
          </a:lstStyle>
          <a:p>
            <a:pPr lvl="0"/>
            <a:r>
              <a:rPr lang="en-US" dirty="0"/>
              <a:t>Click</a:t>
            </a:r>
            <a:br>
              <a:rPr lang="en-US" dirty="0"/>
            </a:br>
            <a:r>
              <a:rPr lang="en-US" dirty="0"/>
              <a:t>To add text</a:t>
            </a:r>
            <a:endParaRPr lang="en-GB" dirty="0"/>
          </a:p>
        </p:txBody>
      </p:sp>
    </p:spTree>
    <p:extLst>
      <p:ext uri="{BB962C8B-B14F-4D97-AF65-F5344CB8AC3E}">
        <p14:creationId xmlns:p14="http://schemas.microsoft.com/office/powerpoint/2010/main" val="4017321477"/>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TTS lilac">
    <p:spTree>
      <p:nvGrpSpPr>
        <p:cNvPr id="1" name=""/>
        <p:cNvGrpSpPr/>
        <p:nvPr/>
      </p:nvGrpSpPr>
      <p:grpSpPr>
        <a:xfrm>
          <a:off x="0" y="0"/>
          <a:ext cx="0" cy="0"/>
          <a:chOff x="0" y="0"/>
          <a:chExt cx="0" cy="0"/>
        </a:xfrm>
      </p:grpSpPr>
      <p:cxnSp>
        <p:nvCxnSpPr>
          <p:cNvPr id="12" name="Straight Connector 11"/>
          <p:cNvCxnSpPr/>
          <p:nvPr userDrawn="1"/>
        </p:nvCxnSpPr>
        <p:spPr>
          <a:xfrm>
            <a:off x="2307853" y="3429000"/>
            <a:ext cx="4392488" cy="0"/>
          </a:xfrm>
          <a:prstGeom prst="line">
            <a:avLst/>
          </a:prstGeom>
          <a:ln w="12700" cap="flat" cmpd="sng" algn="ctr">
            <a:solidFill>
              <a:schemeClr val="bg1">
                <a:lumMod val="75000"/>
              </a:schemeClr>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13" name="Straight Connector 12"/>
          <p:cNvCxnSpPr/>
          <p:nvPr userDrawn="1"/>
        </p:nvCxnSpPr>
        <p:spPr>
          <a:xfrm flipV="1">
            <a:off x="3465826" y="1628800"/>
            <a:ext cx="2298411" cy="3456384"/>
          </a:xfrm>
          <a:prstGeom prst="line">
            <a:avLst/>
          </a:prstGeom>
          <a:ln w="12700" cap="flat" cmpd="sng" algn="ctr">
            <a:solidFill>
              <a:schemeClr val="bg1">
                <a:lumMod val="75000"/>
              </a:schemeClr>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14" name="Straight Connector 13"/>
          <p:cNvCxnSpPr/>
          <p:nvPr userDrawn="1"/>
        </p:nvCxnSpPr>
        <p:spPr>
          <a:xfrm>
            <a:off x="3315965" y="1484784"/>
            <a:ext cx="2448273" cy="3600400"/>
          </a:xfrm>
          <a:prstGeom prst="line">
            <a:avLst/>
          </a:prstGeom>
          <a:ln w="12700" cap="flat" cmpd="sng" algn="ctr">
            <a:solidFill>
              <a:schemeClr val="bg1">
                <a:lumMod val="75000"/>
              </a:schemeClr>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sp>
        <p:nvSpPr>
          <p:cNvPr id="15" name="Oval 14"/>
          <p:cNvSpPr/>
          <p:nvPr userDrawn="1"/>
        </p:nvSpPr>
        <p:spPr>
          <a:xfrm>
            <a:off x="3315965" y="2204864"/>
            <a:ext cx="2448272" cy="2448272"/>
          </a:xfrm>
          <a:prstGeom prst="ellipse">
            <a:avLst/>
          </a:prstGeom>
          <a:solidFill>
            <a:srgbClr val="8C7DA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16" name="Picture 15" descr="TTS logo mono wh 210714.eps"/>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4078957" y="2708920"/>
            <a:ext cx="965200" cy="506390"/>
          </a:xfrm>
          <a:prstGeom prst="rect">
            <a:avLst/>
          </a:prstGeom>
        </p:spPr>
      </p:pic>
      <p:sp>
        <p:nvSpPr>
          <p:cNvPr id="4" name="Text Placeholder 3"/>
          <p:cNvSpPr>
            <a:spLocks noGrp="1"/>
          </p:cNvSpPr>
          <p:nvPr>
            <p:ph type="body" sz="quarter" idx="10" hasCustomPrompt="1"/>
          </p:nvPr>
        </p:nvSpPr>
        <p:spPr>
          <a:xfrm>
            <a:off x="3316139" y="3286125"/>
            <a:ext cx="2447925" cy="1085850"/>
          </a:xfrm>
          <a:prstGeom prst="rect">
            <a:avLst/>
          </a:prstGeom>
        </p:spPr>
        <p:txBody>
          <a:bodyPr>
            <a:normAutofit/>
          </a:bodyPr>
          <a:lstStyle>
            <a:lvl1pPr marL="0" indent="0" algn="ctr">
              <a:buNone/>
              <a:defRPr b="0" baseline="0">
                <a:solidFill>
                  <a:schemeClr val="bg1"/>
                </a:solidFill>
                <a:latin typeface="+mn-lt"/>
              </a:defRPr>
            </a:lvl1pPr>
          </a:lstStyle>
          <a:p>
            <a:pPr lvl="0"/>
            <a:r>
              <a:rPr lang="en-US" dirty="0"/>
              <a:t>Click to add text</a:t>
            </a:r>
            <a:endParaRPr lang="en-GB" dirty="0"/>
          </a:p>
        </p:txBody>
      </p:sp>
      <p:sp>
        <p:nvSpPr>
          <p:cNvPr id="30" name="Picture Placeholder 29"/>
          <p:cNvSpPr>
            <a:spLocks noGrp="1"/>
          </p:cNvSpPr>
          <p:nvPr>
            <p:ph type="pic" sz="quarter" idx="11" hasCustomPrompt="1"/>
          </p:nvPr>
        </p:nvSpPr>
        <p:spPr>
          <a:xfrm>
            <a:off x="2484495" y="639384"/>
            <a:ext cx="1579672" cy="1560513"/>
          </a:xfrm>
          <a:prstGeom prst="ellipse">
            <a:avLst/>
          </a:prstGeom>
        </p:spPr>
        <p:txBody>
          <a:bodyPr anchor="ctr"/>
          <a:lstStyle>
            <a:lvl1pPr marL="0" indent="0" algn="ctr">
              <a:buNone/>
              <a:defRPr sz="2000" baseline="0"/>
            </a:lvl1pPr>
          </a:lstStyle>
          <a:p>
            <a:r>
              <a:rPr lang="en-US" dirty="0"/>
              <a:t>Click to add picture</a:t>
            </a:r>
            <a:endParaRPr lang="en-GB" dirty="0"/>
          </a:p>
        </p:txBody>
      </p:sp>
      <p:sp>
        <p:nvSpPr>
          <p:cNvPr id="31" name="Picture Placeholder 29"/>
          <p:cNvSpPr>
            <a:spLocks noGrp="1"/>
          </p:cNvSpPr>
          <p:nvPr>
            <p:ph type="pic" sz="quarter" idx="12" hasCustomPrompt="1"/>
          </p:nvPr>
        </p:nvSpPr>
        <p:spPr>
          <a:xfrm>
            <a:off x="4974228" y="626985"/>
            <a:ext cx="1579672" cy="1560513"/>
          </a:xfrm>
          <a:prstGeom prst="ellipse">
            <a:avLst/>
          </a:prstGeom>
        </p:spPr>
        <p:txBody>
          <a:bodyPr anchor="ctr"/>
          <a:lstStyle>
            <a:lvl1pPr marL="0" indent="0" algn="ctr">
              <a:buNone/>
              <a:defRPr sz="2000" baseline="0"/>
            </a:lvl1pPr>
          </a:lstStyle>
          <a:p>
            <a:r>
              <a:rPr lang="en-US" dirty="0"/>
              <a:t>Click to add picture</a:t>
            </a:r>
            <a:endParaRPr lang="en-GB" dirty="0"/>
          </a:p>
        </p:txBody>
      </p:sp>
      <p:sp>
        <p:nvSpPr>
          <p:cNvPr id="32" name="Picture Placeholder 29"/>
          <p:cNvSpPr>
            <a:spLocks noGrp="1"/>
          </p:cNvSpPr>
          <p:nvPr>
            <p:ph type="pic" sz="quarter" idx="13" hasCustomPrompt="1"/>
          </p:nvPr>
        </p:nvSpPr>
        <p:spPr>
          <a:xfrm>
            <a:off x="6018198" y="2634310"/>
            <a:ext cx="1579672" cy="1560513"/>
          </a:xfrm>
          <a:prstGeom prst="ellipse">
            <a:avLst/>
          </a:prstGeom>
        </p:spPr>
        <p:txBody>
          <a:bodyPr anchor="ctr"/>
          <a:lstStyle>
            <a:lvl1pPr marL="0" indent="0" algn="ctr">
              <a:buNone/>
              <a:defRPr sz="2000" baseline="0"/>
            </a:lvl1pPr>
          </a:lstStyle>
          <a:p>
            <a:r>
              <a:rPr lang="en-US" dirty="0"/>
              <a:t>Click to add picture</a:t>
            </a:r>
            <a:endParaRPr lang="en-GB" dirty="0"/>
          </a:p>
        </p:txBody>
      </p:sp>
      <p:sp>
        <p:nvSpPr>
          <p:cNvPr id="33" name="Picture Placeholder 29"/>
          <p:cNvSpPr>
            <a:spLocks noGrp="1"/>
          </p:cNvSpPr>
          <p:nvPr>
            <p:ph type="pic" sz="quarter" idx="14" hasCustomPrompt="1"/>
          </p:nvPr>
        </p:nvSpPr>
        <p:spPr>
          <a:xfrm>
            <a:off x="1531013" y="2630400"/>
            <a:ext cx="1579672" cy="1560513"/>
          </a:xfrm>
          <a:prstGeom prst="ellipse">
            <a:avLst/>
          </a:prstGeom>
        </p:spPr>
        <p:txBody>
          <a:bodyPr anchor="ctr"/>
          <a:lstStyle>
            <a:lvl1pPr marL="0" indent="0" algn="ctr">
              <a:buNone/>
              <a:defRPr sz="2000" baseline="0"/>
            </a:lvl1pPr>
          </a:lstStyle>
          <a:p>
            <a:r>
              <a:rPr lang="en-US" dirty="0"/>
              <a:t>Click to add picture</a:t>
            </a:r>
            <a:endParaRPr lang="en-GB" dirty="0"/>
          </a:p>
        </p:txBody>
      </p:sp>
      <p:sp>
        <p:nvSpPr>
          <p:cNvPr id="34" name="Picture Placeholder 29"/>
          <p:cNvSpPr>
            <a:spLocks noGrp="1"/>
          </p:cNvSpPr>
          <p:nvPr>
            <p:ph type="pic" sz="quarter" idx="15" hasCustomPrompt="1"/>
          </p:nvPr>
        </p:nvSpPr>
        <p:spPr>
          <a:xfrm>
            <a:off x="2484495" y="4653136"/>
            <a:ext cx="1579672" cy="1560513"/>
          </a:xfrm>
          <a:prstGeom prst="ellipse">
            <a:avLst/>
          </a:prstGeom>
        </p:spPr>
        <p:txBody>
          <a:bodyPr anchor="ctr"/>
          <a:lstStyle>
            <a:lvl1pPr marL="0" indent="0" algn="ctr">
              <a:buNone/>
              <a:defRPr sz="2000" baseline="0"/>
            </a:lvl1pPr>
          </a:lstStyle>
          <a:p>
            <a:r>
              <a:rPr lang="en-US" dirty="0"/>
              <a:t>Click to add picture</a:t>
            </a:r>
            <a:endParaRPr lang="en-GB" dirty="0"/>
          </a:p>
        </p:txBody>
      </p:sp>
      <p:sp>
        <p:nvSpPr>
          <p:cNvPr id="35" name="Picture Placeholder 29"/>
          <p:cNvSpPr>
            <a:spLocks noGrp="1"/>
          </p:cNvSpPr>
          <p:nvPr>
            <p:ph type="pic" sz="quarter" idx="16" hasCustomPrompt="1"/>
          </p:nvPr>
        </p:nvSpPr>
        <p:spPr>
          <a:xfrm>
            <a:off x="5051720" y="4648543"/>
            <a:ext cx="1579672" cy="1560513"/>
          </a:xfrm>
          <a:prstGeom prst="ellipse">
            <a:avLst/>
          </a:prstGeom>
        </p:spPr>
        <p:txBody>
          <a:bodyPr anchor="ctr"/>
          <a:lstStyle>
            <a:lvl1pPr marL="0" indent="0" algn="ctr">
              <a:buNone/>
              <a:defRPr sz="2000" baseline="0"/>
            </a:lvl1pPr>
          </a:lstStyle>
          <a:p>
            <a:r>
              <a:rPr lang="en-US" dirty="0"/>
              <a:t>Click to add picture</a:t>
            </a:r>
            <a:endParaRPr lang="en-GB" dirty="0"/>
          </a:p>
        </p:txBody>
      </p:sp>
      <p:sp>
        <p:nvSpPr>
          <p:cNvPr id="37" name="Text Placeholder 36"/>
          <p:cNvSpPr>
            <a:spLocks noGrp="1"/>
          </p:cNvSpPr>
          <p:nvPr>
            <p:ph type="body" sz="quarter" idx="17" hasCustomPrompt="1"/>
          </p:nvPr>
        </p:nvSpPr>
        <p:spPr>
          <a:xfrm>
            <a:off x="634851" y="5294809"/>
            <a:ext cx="1685925" cy="753566"/>
          </a:xfrm>
          <a:prstGeom prst="rect">
            <a:avLst/>
          </a:prstGeom>
        </p:spPr>
        <p:txBody>
          <a:bodyPr/>
          <a:lstStyle>
            <a:lvl1pPr marL="0" indent="0" algn="r">
              <a:lnSpc>
                <a:spcPct val="100000"/>
              </a:lnSpc>
              <a:buNone/>
              <a:defRPr sz="1800" b="0" baseline="0"/>
            </a:lvl1pPr>
          </a:lstStyle>
          <a:p>
            <a:pPr lvl="0"/>
            <a:r>
              <a:rPr lang="en-US" dirty="0"/>
              <a:t>Click</a:t>
            </a:r>
            <a:br>
              <a:rPr lang="en-US" dirty="0"/>
            </a:br>
            <a:r>
              <a:rPr lang="en-US" dirty="0"/>
              <a:t>To add text</a:t>
            </a:r>
            <a:endParaRPr lang="en-GB" dirty="0"/>
          </a:p>
        </p:txBody>
      </p:sp>
      <p:sp>
        <p:nvSpPr>
          <p:cNvPr id="38" name="Text Placeholder 36"/>
          <p:cNvSpPr>
            <a:spLocks noGrp="1"/>
          </p:cNvSpPr>
          <p:nvPr>
            <p:ph type="body" sz="quarter" idx="18" hasCustomPrompt="1"/>
          </p:nvPr>
        </p:nvSpPr>
        <p:spPr>
          <a:xfrm>
            <a:off x="6822677" y="5294809"/>
            <a:ext cx="1685925" cy="753566"/>
          </a:xfrm>
          <a:prstGeom prst="rect">
            <a:avLst/>
          </a:prstGeom>
        </p:spPr>
        <p:txBody>
          <a:bodyPr/>
          <a:lstStyle>
            <a:lvl1pPr marL="0" indent="0" algn="l">
              <a:lnSpc>
                <a:spcPct val="100000"/>
              </a:lnSpc>
              <a:buNone/>
              <a:defRPr sz="1800" b="0" baseline="0"/>
            </a:lvl1pPr>
          </a:lstStyle>
          <a:p>
            <a:pPr lvl="0"/>
            <a:r>
              <a:rPr lang="en-US" dirty="0"/>
              <a:t>Click</a:t>
            </a:r>
            <a:br>
              <a:rPr lang="en-US" dirty="0"/>
            </a:br>
            <a:r>
              <a:rPr lang="en-US" dirty="0"/>
              <a:t>To add text</a:t>
            </a:r>
            <a:endParaRPr lang="en-GB" dirty="0"/>
          </a:p>
        </p:txBody>
      </p:sp>
      <p:sp>
        <p:nvSpPr>
          <p:cNvPr id="39" name="Text Placeholder 36"/>
          <p:cNvSpPr>
            <a:spLocks noGrp="1"/>
          </p:cNvSpPr>
          <p:nvPr>
            <p:ph type="body" sz="quarter" idx="19" hasCustomPrompt="1"/>
          </p:nvPr>
        </p:nvSpPr>
        <p:spPr>
          <a:xfrm>
            <a:off x="7759655" y="3052216"/>
            <a:ext cx="1285771" cy="753566"/>
          </a:xfrm>
          <a:prstGeom prst="rect">
            <a:avLst/>
          </a:prstGeom>
        </p:spPr>
        <p:txBody>
          <a:bodyPr/>
          <a:lstStyle>
            <a:lvl1pPr marL="0" indent="0" algn="l">
              <a:lnSpc>
                <a:spcPct val="100000"/>
              </a:lnSpc>
              <a:buNone/>
              <a:defRPr sz="1800" b="0" baseline="0"/>
            </a:lvl1pPr>
          </a:lstStyle>
          <a:p>
            <a:pPr lvl="0"/>
            <a:r>
              <a:rPr lang="en-US" dirty="0"/>
              <a:t>Click</a:t>
            </a:r>
            <a:br>
              <a:rPr lang="en-US" dirty="0"/>
            </a:br>
            <a:r>
              <a:rPr lang="en-US" dirty="0"/>
              <a:t>To add text</a:t>
            </a:r>
            <a:endParaRPr lang="en-GB" dirty="0"/>
          </a:p>
        </p:txBody>
      </p:sp>
      <p:sp>
        <p:nvSpPr>
          <p:cNvPr id="41" name="Text Placeholder 36"/>
          <p:cNvSpPr>
            <a:spLocks noGrp="1"/>
          </p:cNvSpPr>
          <p:nvPr>
            <p:ph type="body" sz="quarter" idx="20" hasCustomPrompt="1"/>
          </p:nvPr>
        </p:nvSpPr>
        <p:spPr>
          <a:xfrm>
            <a:off x="118262" y="3052216"/>
            <a:ext cx="1285771" cy="753566"/>
          </a:xfrm>
          <a:prstGeom prst="rect">
            <a:avLst/>
          </a:prstGeom>
        </p:spPr>
        <p:txBody>
          <a:bodyPr/>
          <a:lstStyle>
            <a:lvl1pPr marL="0" indent="0" algn="r">
              <a:lnSpc>
                <a:spcPct val="100000"/>
              </a:lnSpc>
              <a:buNone/>
              <a:defRPr sz="1800" b="0" baseline="0"/>
            </a:lvl1pPr>
          </a:lstStyle>
          <a:p>
            <a:pPr lvl="0"/>
            <a:r>
              <a:rPr lang="en-US" dirty="0"/>
              <a:t>Click</a:t>
            </a:r>
            <a:br>
              <a:rPr lang="en-US" dirty="0"/>
            </a:br>
            <a:r>
              <a:rPr lang="en-US" dirty="0"/>
              <a:t>To add text</a:t>
            </a:r>
            <a:endParaRPr lang="en-GB" dirty="0"/>
          </a:p>
        </p:txBody>
      </p:sp>
      <p:sp>
        <p:nvSpPr>
          <p:cNvPr id="42" name="Text Placeholder 36"/>
          <p:cNvSpPr>
            <a:spLocks noGrp="1"/>
          </p:cNvSpPr>
          <p:nvPr>
            <p:ph type="body" sz="quarter" idx="21" hasCustomPrompt="1"/>
          </p:nvPr>
        </p:nvSpPr>
        <p:spPr>
          <a:xfrm>
            <a:off x="634851" y="609619"/>
            <a:ext cx="1685925" cy="753566"/>
          </a:xfrm>
          <a:prstGeom prst="rect">
            <a:avLst/>
          </a:prstGeom>
        </p:spPr>
        <p:txBody>
          <a:bodyPr/>
          <a:lstStyle>
            <a:lvl1pPr marL="0" indent="0" algn="r">
              <a:lnSpc>
                <a:spcPct val="100000"/>
              </a:lnSpc>
              <a:buNone/>
              <a:defRPr sz="1800" b="0" baseline="0"/>
            </a:lvl1pPr>
          </a:lstStyle>
          <a:p>
            <a:pPr lvl="0"/>
            <a:r>
              <a:rPr lang="en-US" dirty="0"/>
              <a:t>Click</a:t>
            </a:r>
            <a:br>
              <a:rPr lang="en-US" dirty="0"/>
            </a:br>
            <a:r>
              <a:rPr lang="en-US" dirty="0"/>
              <a:t>To add text</a:t>
            </a:r>
            <a:endParaRPr lang="en-GB" dirty="0"/>
          </a:p>
        </p:txBody>
      </p:sp>
      <p:sp>
        <p:nvSpPr>
          <p:cNvPr id="43" name="Text Placeholder 36"/>
          <p:cNvSpPr>
            <a:spLocks noGrp="1"/>
          </p:cNvSpPr>
          <p:nvPr>
            <p:ph type="body" sz="quarter" idx="22" hasCustomPrompt="1"/>
          </p:nvPr>
        </p:nvSpPr>
        <p:spPr>
          <a:xfrm>
            <a:off x="6822677" y="609619"/>
            <a:ext cx="1685925" cy="753566"/>
          </a:xfrm>
          <a:prstGeom prst="rect">
            <a:avLst/>
          </a:prstGeom>
        </p:spPr>
        <p:txBody>
          <a:bodyPr/>
          <a:lstStyle>
            <a:lvl1pPr marL="0" indent="0" algn="l">
              <a:lnSpc>
                <a:spcPct val="100000"/>
              </a:lnSpc>
              <a:buNone/>
              <a:defRPr sz="1800" b="0" baseline="0"/>
            </a:lvl1pPr>
          </a:lstStyle>
          <a:p>
            <a:pPr lvl="0"/>
            <a:r>
              <a:rPr lang="en-US" dirty="0"/>
              <a:t>Click</a:t>
            </a:r>
            <a:br>
              <a:rPr lang="en-US" dirty="0"/>
            </a:br>
            <a:r>
              <a:rPr lang="en-US" dirty="0"/>
              <a:t>To add text</a:t>
            </a:r>
            <a:endParaRPr lang="en-GB" dirty="0"/>
          </a:p>
        </p:txBody>
      </p:sp>
    </p:spTree>
    <p:extLst>
      <p:ext uri="{BB962C8B-B14F-4D97-AF65-F5344CB8AC3E}">
        <p14:creationId xmlns:p14="http://schemas.microsoft.com/office/powerpoint/2010/main" val="1541326623"/>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TTS indigo">
    <p:spTree>
      <p:nvGrpSpPr>
        <p:cNvPr id="1" name=""/>
        <p:cNvGrpSpPr/>
        <p:nvPr/>
      </p:nvGrpSpPr>
      <p:grpSpPr>
        <a:xfrm>
          <a:off x="0" y="0"/>
          <a:ext cx="0" cy="0"/>
          <a:chOff x="0" y="0"/>
          <a:chExt cx="0" cy="0"/>
        </a:xfrm>
      </p:grpSpPr>
      <p:cxnSp>
        <p:nvCxnSpPr>
          <p:cNvPr id="12" name="Straight Connector 11"/>
          <p:cNvCxnSpPr/>
          <p:nvPr userDrawn="1"/>
        </p:nvCxnSpPr>
        <p:spPr>
          <a:xfrm>
            <a:off x="2307853" y="3429000"/>
            <a:ext cx="4392488" cy="0"/>
          </a:xfrm>
          <a:prstGeom prst="line">
            <a:avLst/>
          </a:prstGeom>
          <a:ln w="12700" cap="flat" cmpd="sng" algn="ctr">
            <a:solidFill>
              <a:schemeClr val="bg1">
                <a:lumMod val="75000"/>
              </a:schemeClr>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13" name="Straight Connector 12"/>
          <p:cNvCxnSpPr/>
          <p:nvPr userDrawn="1"/>
        </p:nvCxnSpPr>
        <p:spPr>
          <a:xfrm flipV="1">
            <a:off x="3465826" y="1628800"/>
            <a:ext cx="2298411" cy="3456384"/>
          </a:xfrm>
          <a:prstGeom prst="line">
            <a:avLst/>
          </a:prstGeom>
          <a:ln w="12700" cap="flat" cmpd="sng" algn="ctr">
            <a:solidFill>
              <a:schemeClr val="bg1">
                <a:lumMod val="75000"/>
              </a:schemeClr>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14" name="Straight Connector 13"/>
          <p:cNvCxnSpPr/>
          <p:nvPr userDrawn="1"/>
        </p:nvCxnSpPr>
        <p:spPr>
          <a:xfrm>
            <a:off x="3315965" y="1484784"/>
            <a:ext cx="2448273" cy="3600400"/>
          </a:xfrm>
          <a:prstGeom prst="line">
            <a:avLst/>
          </a:prstGeom>
          <a:ln w="12700" cap="flat" cmpd="sng" algn="ctr">
            <a:solidFill>
              <a:schemeClr val="bg1">
                <a:lumMod val="75000"/>
              </a:schemeClr>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sp>
        <p:nvSpPr>
          <p:cNvPr id="15" name="Oval 14"/>
          <p:cNvSpPr/>
          <p:nvPr userDrawn="1"/>
        </p:nvSpPr>
        <p:spPr>
          <a:xfrm>
            <a:off x="3315965" y="2204864"/>
            <a:ext cx="2448272" cy="2448272"/>
          </a:xfrm>
          <a:prstGeom prst="ellipse">
            <a:avLst/>
          </a:prstGeom>
          <a:solidFill>
            <a:schemeClr val="accent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16" name="Picture 15" descr="TTS logo mono wh 210714.eps"/>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4078957" y="2708920"/>
            <a:ext cx="965200" cy="506390"/>
          </a:xfrm>
          <a:prstGeom prst="rect">
            <a:avLst/>
          </a:prstGeom>
        </p:spPr>
      </p:pic>
      <p:sp>
        <p:nvSpPr>
          <p:cNvPr id="4" name="Text Placeholder 3"/>
          <p:cNvSpPr>
            <a:spLocks noGrp="1"/>
          </p:cNvSpPr>
          <p:nvPr>
            <p:ph type="body" sz="quarter" idx="10" hasCustomPrompt="1"/>
          </p:nvPr>
        </p:nvSpPr>
        <p:spPr>
          <a:xfrm>
            <a:off x="3316139" y="3286125"/>
            <a:ext cx="2447925" cy="1085850"/>
          </a:xfrm>
          <a:prstGeom prst="rect">
            <a:avLst/>
          </a:prstGeom>
        </p:spPr>
        <p:txBody>
          <a:bodyPr>
            <a:normAutofit/>
          </a:bodyPr>
          <a:lstStyle>
            <a:lvl1pPr marL="0" indent="0" algn="ctr">
              <a:buNone/>
              <a:defRPr b="0" baseline="0">
                <a:solidFill>
                  <a:schemeClr val="bg1"/>
                </a:solidFill>
                <a:latin typeface="+mn-lt"/>
              </a:defRPr>
            </a:lvl1pPr>
          </a:lstStyle>
          <a:p>
            <a:pPr lvl="0"/>
            <a:r>
              <a:rPr lang="en-US" dirty="0"/>
              <a:t>Click to add text</a:t>
            </a:r>
            <a:endParaRPr lang="en-GB" dirty="0"/>
          </a:p>
        </p:txBody>
      </p:sp>
      <p:sp>
        <p:nvSpPr>
          <p:cNvPr id="30" name="Picture Placeholder 29"/>
          <p:cNvSpPr>
            <a:spLocks noGrp="1"/>
          </p:cNvSpPr>
          <p:nvPr>
            <p:ph type="pic" sz="quarter" idx="11" hasCustomPrompt="1"/>
          </p:nvPr>
        </p:nvSpPr>
        <p:spPr>
          <a:xfrm>
            <a:off x="2484495" y="639384"/>
            <a:ext cx="1579672" cy="1560513"/>
          </a:xfrm>
          <a:prstGeom prst="ellipse">
            <a:avLst/>
          </a:prstGeom>
        </p:spPr>
        <p:txBody>
          <a:bodyPr anchor="ctr"/>
          <a:lstStyle>
            <a:lvl1pPr marL="0" indent="0" algn="ctr">
              <a:buNone/>
              <a:defRPr sz="2000" baseline="0"/>
            </a:lvl1pPr>
          </a:lstStyle>
          <a:p>
            <a:r>
              <a:rPr lang="en-US" dirty="0"/>
              <a:t>Click to add picture</a:t>
            </a:r>
            <a:endParaRPr lang="en-GB" dirty="0"/>
          </a:p>
        </p:txBody>
      </p:sp>
      <p:sp>
        <p:nvSpPr>
          <p:cNvPr id="31" name="Picture Placeholder 29"/>
          <p:cNvSpPr>
            <a:spLocks noGrp="1"/>
          </p:cNvSpPr>
          <p:nvPr>
            <p:ph type="pic" sz="quarter" idx="12" hasCustomPrompt="1"/>
          </p:nvPr>
        </p:nvSpPr>
        <p:spPr>
          <a:xfrm>
            <a:off x="4974228" y="626985"/>
            <a:ext cx="1579672" cy="1560513"/>
          </a:xfrm>
          <a:prstGeom prst="ellipse">
            <a:avLst/>
          </a:prstGeom>
        </p:spPr>
        <p:txBody>
          <a:bodyPr anchor="ctr"/>
          <a:lstStyle>
            <a:lvl1pPr marL="0" indent="0" algn="ctr">
              <a:buNone/>
              <a:defRPr sz="2000" baseline="0"/>
            </a:lvl1pPr>
          </a:lstStyle>
          <a:p>
            <a:r>
              <a:rPr lang="en-US" dirty="0"/>
              <a:t>Click to add picture</a:t>
            </a:r>
            <a:endParaRPr lang="en-GB" dirty="0"/>
          </a:p>
        </p:txBody>
      </p:sp>
      <p:sp>
        <p:nvSpPr>
          <p:cNvPr id="32" name="Picture Placeholder 29"/>
          <p:cNvSpPr>
            <a:spLocks noGrp="1"/>
          </p:cNvSpPr>
          <p:nvPr>
            <p:ph type="pic" sz="quarter" idx="13" hasCustomPrompt="1"/>
          </p:nvPr>
        </p:nvSpPr>
        <p:spPr>
          <a:xfrm>
            <a:off x="6018198" y="2634310"/>
            <a:ext cx="1579672" cy="1560513"/>
          </a:xfrm>
          <a:prstGeom prst="ellipse">
            <a:avLst/>
          </a:prstGeom>
        </p:spPr>
        <p:txBody>
          <a:bodyPr anchor="ctr"/>
          <a:lstStyle>
            <a:lvl1pPr marL="0" indent="0" algn="ctr">
              <a:buNone/>
              <a:defRPr sz="2000" baseline="0"/>
            </a:lvl1pPr>
          </a:lstStyle>
          <a:p>
            <a:r>
              <a:rPr lang="en-US" dirty="0"/>
              <a:t>Click to add picture</a:t>
            </a:r>
            <a:endParaRPr lang="en-GB" dirty="0"/>
          </a:p>
        </p:txBody>
      </p:sp>
      <p:sp>
        <p:nvSpPr>
          <p:cNvPr id="33" name="Picture Placeholder 29"/>
          <p:cNvSpPr>
            <a:spLocks noGrp="1"/>
          </p:cNvSpPr>
          <p:nvPr>
            <p:ph type="pic" sz="quarter" idx="14" hasCustomPrompt="1"/>
          </p:nvPr>
        </p:nvSpPr>
        <p:spPr>
          <a:xfrm>
            <a:off x="1531013" y="2630400"/>
            <a:ext cx="1579672" cy="1560513"/>
          </a:xfrm>
          <a:prstGeom prst="ellipse">
            <a:avLst/>
          </a:prstGeom>
        </p:spPr>
        <p:txBody>
          <a:bodyPr anchor="ctr"/>
          <a:lstStyle>
            <a:lvl1pPr marL="0" indent="0" algn="ctr">
              <a:buNone/>
              <a:defRPr sz="2000" baseline="0"/>
            </a:lvl1pPr>
          </a:lstStyle>
          <a:p>
            <a:r>
              <a:rPr lang="en-US" dirty="0"/>
              <a:t>Click to add picture</a:t>
            </a:r>
            <a:endParaRPr lang="en-GB" dirty="0"/>
          </a:p>
        </p:txBody>
      </p:sp>
      <p:sp>
        <p:nvSpPr>
          <p:cNvPr id="34" name="Picture Placeholder 29"/>
          <p:cNvSpPr>
            <a:spLocks noGrp="1"/>
          </p:cNvSpPr>
          <p:nvPr>
            <p:ph type="pic" sz="quarter" idx="15" hasCustomPrompt="1"/>
          </p:nvPr>
        </p:nvSpPr>
        <p:spPr>
          <a:xfrm>
            <a:off x="2484495" y="4653136"/>
            <a:ext cx="1579672" cy="1560513"/>
          </a:xfrm>
          <a:prstGeom prst="ellipse">
            <a:avLst/>
          </a:prstGeom>
        </p:spPr>
        <p:txBody>
          <a:bodyPr anchor="ctr"/>
          <a:lstStyle>
            <a:lvl1pPr marL="0" indent="0" algn="ctr">
              <a:buNone/>
              <a:defRPr sz="2000" baseline="0"/>
            </a:lvl1pPr>
          </a:lstStyle>
          <a:p>
            <a:r>
              <a:rPr lang="en-US" dirty="0"/>
              <a:t>Click to add picture</a:t>
            </a:r>
            <a:endParaRPr lang="en-GB" dirty="0"/>
          </a:p>
        </p:txBody>
      </p:sp>
      <p:sp>
        <p:nvSpPr>
          <p:cNvPr id="35" name="Picture Placeholder 29"/>
          <p:cNvSpPr>
            <a:spLocks noGrp="1"/>
          </p:cNvSpPr>
          <p:nvPr>
            <p:ph type="pic" sz="quarter" idx="16" hasCustomPrompt="1"/>
          </p:nvPr>
        </p:nvSpPr>
        <p:spPr>
          <a:xfrm>
            <a:off x="5051720" y="4648543"/>
            <a:ext cx="1579672" cy="1560513"/>
          </a:xfrm>
          <a:prstGeom prst="ellipse">
            <a:avLst/>
          </a:prstGeom>
        </p:spPr>
        <p:txBody>
          <a:bodyPr anchor="ctr"/>
          <a:lstStyle>
            <a:lvl1pPr marL="0" indent="0" algn="ctr">
              <a:buNone/>
              <a:defRPr sz="2000" baseline="0"/>
            </a:lvl1pPr>
          </a:lstStyle>
          <a:p>
            <a:r>
              <a:rPr lang="en-US" dirty="0"/>
              <a:t>Click to add picture</a:t>
            </a:r>
            <a:endParaRPr lang="en-GB" dirty="0"/>
          </a:p>
        </p:txBody>
      </p:sp>
      <p:sp>
        <p:nvSpPr>
          <p:cNvPr id="37" name="Text Placeholder 36"/>
          <p:cNvSpPr>
            <a:spLocks noGrp="1"/>
          </p:cNvSpPr>
          <p:nvPr>
            <p:ph type="body" sz="quarter" idx="17" hasCustomPrompt="1"/>
          </p:nvPr>
        </p:nvSpPr>
        <p:spPr>
          <a:xfrm>
            <a:off x="634851" y="5294809"/>
            <a:ext cx="1685925" cy="753566"/>
          </a:xfrm>
          <a:prstGeom prst="rect">
            <a:avLst/>
          </a:prstGeom>
        </p:spPr>
        <p:txBody>
          <a:bodyPr/>
          <a:lstStyle>
            <a:lvl1pPr marL="0" indent="0" algn="r">
              <a:lnSpc>
                <a:spcPct val="100000"/>
              </a:lnSpc>
              <a:buNone/>
              <a:defRPr sz="1800" b="0" baseline="0"/>
            </a:lvl1pPr>
          </a:lstStyle>
          <a:p>
            <a:pPr lvl="0"/>
            <a:r>
              <a:rPr lang="en-US" dirty="0"/>
              <a:t>Click</a:t>
            </a:r>
            <a:br>
              <a:rPr lang="en-US" dirty="0"/>
            </a:br>
            <a:r>
              <a:rPr lang="en-US" dirty="0"/>
              <a:t>To add text</a:t>
            </a:r>
            <a:endParaRPr lang="en-GB" dirty="0"/>
          </a:p>
        </p:txBody>
      </p:sp>
      <p:sp>
        <p:nvSpPr>
          <p:cNvPr id="38" name="Text Placeholder 36"/>
          <p:cNvSpPr>
            <a:spLocks noGrp="1"/>
          </p:cNvSpPr>
          <p:nvPr>
            <p:ph type="body" sz="quarter" idx="18" hasCustomPrompt="1"/>
          </p:nvPr>
        </p:nvSpPr>
        <p:spPr>
          <a:xfrm>
            <a:off x="6822677" y="5294809"/>
            <a:ext cx="1685925" cy="753566"/>
          </a:xfrm>
          <a:prstGeom prst="rect">
            <a:avLst/>
          </a:prstGeom>
        </p:spPr>
        <p:txBody>
          <a:bodyPr/>
          <a:lstStyle>
            <a:lvl1pPr marL="0" indent="0" algn="l">
              <a:lnSpc>
                <a:spcPct val="100000"/>
              </a:lnSpc>
              <a:buNone/>
              <a:defRPr sz="1800" b="0" baseline="0"/>
            </a:lvl1pPr>
          </a:lstStyle>
          <a:p>
            <a:pPr lvl="0"/>
            <a:r>
              <a:rPr lang="en-US" dirty="0"/>
              <a:t>Click</a:t>
            </a:r>
            <a:br>
              <a:rPr lang="en-US" dirty="0"/>
            </a:br>
            <a:r>
              <a:rPr lang="en-US" dirty="0"/>
              <a:t>To add text</a:t>
            </a:r>
            <a:endParaRPr lang="en-GB" dirty="0"/>
          </a:p>
        </p:txBody>
      </p:sp>
      <p:sp>
        <p:nvSpPr>
          <p:cNvPr id="39" name="Text Placeholder 36"/>
          <p:cNvSpPr>
            <a:spLocks noGrp="1"/>
          </p:cNvSpPr>
          <p:nvPr>
            <p:ph type="body" sz="quarter" idx="19" hasCustomPrompt="1"/>
          </p:nvPr>
        </p:nvSpPr>
        <p:spPr>
          <a:xfrm>
            <a:off x="7759655" y="3052216"/>
            <a:ext cx="1285771" cy="753566"/>
          </a:xfrm>
          <a:prstGeom prst="rect">
            <a:avLst/>
          </a:prstGeom>
        </p:spPr>
        <p:txBody>
          <a:bodyPr/>
          <a:lstStyle>
            <a:lvl1pPr marL="0" indent="0" algn="l">
              <a:lnSpc>
                <a:spcPct val="100000"/>
              </a:lnSpc>
              <a:buNone/>
              <a:defRPr sz="1800" b="0" baseline="0"/>
            </a:lvl1pPr>
          </a:lstStyle>
          <a:p>
            <a:pPr lvl="0"/>
            <a:r>
              <a:rPr lang="en-US" dirty="0"/>
              <a:t>Click</a:t>
            </a:r>
            <a:br>
              <a:rPr lang="en-US" dirty="0"/>
            </a:br>
            <a:r>
              <a:rPr lang="en-US" dirty="0"/>
              <a:t>To add text</a:t>
            </a:r>
            <a:endParaRPr lang="en-GB" dirty="0"/>
          </a:p>
        </p:txBody>
      </p:sp>
      <p:sp>
        <p:nvSpPr>
          <p:cNvPr id="41" name="Text Placeholder 36"/>
          <p:cNvSpPr>
            <a:spLocks noGrp="1"/>
          </p:cNvSpPr>
          <p:nvPr>
            <p:ph type="body" sz="quarter" idx="20" hasCustomPrompt="1"/>
          </p:nvPr>
        </p:nvSpPr>
        <p:spPr>
          <a:xfrm>
            <a:off x="118262" y="3052216"/>
            <a:ext cx="1285771" cy="753566"/>
          </a:xfrm>
          <a:prstGeom prst="rect">
            <a:avLst/>
          </a:prstGeom>
        </p:spPr>
        <p:txBody>
          <a:bodyPr/>
          <a:lstStyle>
            <a:lvl1pPr marL="0" indent="0" algn="r">
              <a:lnSpc>
                <a:spcPct val="100000"/>
              </a:lnSpc>
              <a:buNone/>
              <a:defRPr sz="1800" b="0" baseline="0"/>
            </a:lvl1pPr>
          </a:lstStyle>
          <a:p>
            <a:pPr lvl="0"/>
            <a:r>
              <a:rPr lang="en-US" dirty="0"/>
              <a:t>Click</a:t>
            </a:r>
            <a:br>
              <a:rPr lang="en-US" dirty="0"/>
            </a:br>
            <a:r>
              <a:rPr lang="en-US" dirty="0"/>
              <a:t>To add text</a:t>
            </a:r>
            <a:endParaRPr lang="en-GB" dirty="0"/>
          </a:p>
        </p:txBody>
      </p:sp>
      <p:sp>
        <p:nvSpPr>
          <p:cNvPr id="42" name="Text Placeholder 36"/>
          <p:cNvSpPr>
            <a:spLocks noGrp="1"/>
          </p:cNvSpPr>
          <p:nvPr>
            <p:ph type="body" sz="quarter" idx="21" hasCustomPrompt="1"/>
          </p:nvPr>
        </p:nvSpPr>
        <p:spPr>
          <a:xfrm>
            <a:off x="634851" y="609619"/>
            <a:ext cx="1685925" cy="753566"/>
          </a:xfrm>
          <a:prstGeom prst="rect">
            <a:avLst/>
          </a:prstGeom>
        </p:spPr>
        <p:txBody>
          <a:bodyPr/>
          <a:lstStyle>
            <a:lvl1pPr marL="0" indent="0" algn="r">
              <a:lnSpc>
                <a:spcPct val="100000"/>
              </a:lnSpc>
              <a:buNone/>
              <a:defRPr sz="1800" b="0" baseline="0"/>
            </a:lvl1pPr>
          </a:lstStyle>
          <a:p>
            <a:pPr lvl="0"/>
            <a:r>
              <a:rPr lang="en-US" dirty="0"/>
              <a:t>Click</a:t>
            </a:r>
            <a:br>
              <a:rPr lang="en-US" dirty="0"/>
            </a:br>
            <a:r>
              <a:rPr lang="en-US" dirty="0"/>
              <a:t>To add text</a:t>
            </a:r>
            <a:endParaRPr lang="en-GB" dirty="0"/>
          </a:p>
        </p:txBody>
      </p:sp>
      <p:sp>
        <p:nvSpPr>
          <p:cNvPr id="43" name="Text Placeholder 36"/>
          <p:cNvSpPr>
            <a:spLocks noGrp="1"/>
          </p:cNvSpPr>
          <p:nvPr>
            <p:ph type="body" sz="quarter" idx="22" hasCustomPrompt="1"/>
          </p:nvPr>
        </p:nvSpPr>
        <p:spPr>
          <a:xfrm>
            <a:off x="6822677" y="609619"/>
            <a:ext cx="1685925" cy="753566"/>
          </a:xfrm>
          <a:prstGeom prst="rect">
            <a:avLst/>
          </a:prstGeom>
        </p:spPr>
        <p:txBody>
          <a:bodyPr/>
          <a:lstStyle>
            <a:lvl1pPr marL="0" indent="0" algn="l">
              <a:lnSpc>
                <a:spcPct val="100000"/>
              </a:lnSpc>
              <a:buNone/>
              <a:defRPr sz="1800" b="0" baseline="0"/>
            </a:lvl1pPr>
          </a:lstStyle>
          <a:p>
            <a:pPr lvl="0"/>
            <a:r>
              <a:rPr lang="en-US" dirty="0"/>
              <a:t>Click</a:t>
            </a:r>
            <a:br>
              <a:rPr lang="en-US" dirty="0"/>
            </a:br>
            <a:r>
              <a:rPr lang="en-US" dirty="0"/>
              <a:t>To add text</a:t>
            </a:r>
            <a:endParaRPr lang="en-GB" dirty="0"/>
          </a:p>
        </p:txBody>
      </p:sp>
    </p:spTree>
    <p:extLst>
      <p:ext uri="{BB962C8B-B14F-4D97-AF65-F5344CB8AC3E}">
        <p14:creationId xmlns:p14="http://schemas.microsoft.com/office/powerpoint/2010/main" val="400259678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a:t>Click to edit Master title style</a:t>
            </a:r>
            <a:endParaRPr lang="en-GB"/>
          </a:p>
        </p:txBody>
      </p:sp>
      <p:sp>
        <p:nvSpPr>
          <p:cNvPr id="3" name="Text Placeholder 2"/>
          <p:cNvSpPr>
            <a:spLocks noGrp="1"/>
          </p:cNvSpPr>
          <p:nvPr>
            <p:ph type="body" sz="half" idx="1"/>
          </p:nvPr>
        </p:nvSpPr>
        <p:spPr>
          <a:xfrm>
            <a:off x="685800" y="1981200"/>
            <a:ext cx="3810000" cy="4114800"/>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48200" y="1981200"/>
            <a:ext cx="3810000" cy="4114800"/>
          </a:xfrm>
          <a:prstGeom prst="rect">
            <a:avLst/>
          </a:prstGeo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5" name="Date Placeholder 4"/>
          <p:cNvSpPr>
            <a:spLocks noGrp="1" noChangeArrowheads="1"/>
          </p:cNvSpPr>
          <p:nvPr>
            <p:ph type="dt" sz="half" idx="10"/>
          </p:nvPr>
        </p:nvSpPr>
        <p:spPr>
          <a:xfrm>
            <a:off x="685800" y="6248400"/>
            <a:ext cx="1905000" cy="457200"/>
          </a:xfrm>
          <a:prstGeom prst="rect">
            <a:avLst/>
          </a:prstGeom>
        </p:spPr>
        <p:txBody>
          <a:bodyPr/>
          <a:lstStyle>
            <a:lvl1pPr>
              <a:defRPr/>
            </a:lvl1pPr>
          </a:lstStyle>
          <a:p>
            <a:pPr>
              <a:defRPr/>
            </a:pPr>
            <a:endParaRPr lang="en-US" altLang="en-US"/>
          </a:p>
        </p:txBody>
      </p:sp>
      <p:sp>
        <p:nvSpPr>
          <p:cNvPr id="6" name="Slide Number Placeholder 5"/>
          <p:cNvSpPr>
            <a:spLocks noGrp="1" noChangeArrowheads="1"/>
          </p:cNvSpPr>
          <p:nvPr>
            <p:ph type="sldNum" sz="quarter" idx="11"/>
          </p:nvPr>
        </p:nvSpPr>
        <p:spPr>
          <a:xfrm>
            <a:off x="6553200" y="6248400"/>
            <a:ext cx="1905000" cy="457200"/>
          </a:xfrm>
          <a:prstGeom prst="rect">
            <a:avLst/>
          </a:prstGeom>
        </p:spPr>
        <p:txBody>
          <a:bodyPr/>
          <a:lstStyle>
            <a:lvl1pPr>
              <a:defRPr/>
            </a:lvl1pPr>
          </a:lstStyle>
          <a:p>
            <a:pPr>
              <a:defRPr/>
            </a:pPr>
            <a:fld id="{4E9C1E4D-FB50-4DD4-B603-ADCC3FDF4F59}" type="slidenum">
              <a:rPr lang="en-GB" altLang="en-US"/>
              <a:pPr>
                <a:defRPr/>
              </a:pPr>
              <a:t>‹#›</a:t>
            </a:fld>
            <a:endParaRPr lang="en-GB" altLang="en-US"/>
          </a:p>
        </p:txBody>
      </p:sp>
    </p:spTree>
    <p:extLst>
      <p:ext uri="{BB962C8B-B14F-4D97-AF65-F5344CB8AC3E}">
        <p14:creationId xmlns:p14="http://schemas.microsoft.com/office/powerpoint/2010/main" val="256546458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TS aqua">
    <p:spTree>
      <p:nvGrpSpPr>
        <p:cNvPr id="1" name=""/>
        <p:cNvGrpSpPr/>
        <p:nvPr/>
      </p:nvGrpSpPr>
      <p:grpSpPr>
        <a:xfrm>
          <a:off x="0" y="0"/>
          <a:ext cx="0" cy="0"/>
          <a:chOff x="0" y="0"/>
          <a:chExt cx="0" cy="0"/>
        </a:xfrm>
      </p:grpSpPr>
      <p:sp>
        <p:nvSpPr>
          <p:cNvPr id="10" name="Rectangle 9"/>
          <p:cNvSpPr/>
          <p:nvPr userDrawn="1"/>
        </p:nvSpPr>
        <p:spPr>
          <a:xfrm>
            <a:off x="0" y="381000"/>
            <a:ext cx="9144000" cy="990600"/>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4000" dirty="0"/>
          </a:p>
        </p:txBody>
      </p:sp>
      <p:sp>
        <p:nvSpPr>
          <p:cNvPr id="4" name="Rectangle 3"/>
          <p:cNvSpPr/>
          <p:nvPr userDrawn="1"/>
        </p:nvSpPr>
        <p:spPr>
          <a:xfrm>
            <a:off x="0" y="1371600"/>
            <a:ext cx="9144000" cy="304800"/>
          </a:xfrm>
          <a:prstGeom prst="rect">
            <a:avLst/>
          </a:prstGeom>
          <a:solidFill>
            <a:schemeClr val="accent2">
              <a:alpha val="2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4000" dirty="0"/>
          </a:p>
        </p:txBody>
      </p:sp>
      <p:pic>
        <p:nvPicPr>
          <p:cNvPr id="6" name="Picture 5" descr="TTS logo mono wh 210714.eps"/>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7951694" y="612015"/>
            <a:ext cx="965200" cy="506390"/>
          </a:xfrm>
          <a:prstGeom prst="rect">
            <a:avLst/>
          </a:prstGeom>
        </p:spPr>
      </p:pic>
      <p:sp>
        <p:nvSpPr>
          <p:cNvPr id="14" name="Title 13"/>
          <p:cNvSpPr>
            <a:spLocks noGrp="1"/>
          </p:cNvSpPr>
          <p:nvPr>
            <p:ph type="title"/>
          </p:nvPr>
        </p:nvSpPr>
        <p:spPr/>
        <p:txBody>
          <a:bodyPr/>
          <a:lstStyle/>
          <a:p>
            <a:r>
              <a:rPr lang="en-US"/>
              <a:t>Click to edit Master title style</a:t>
            </a:r>
            <a:endParaRPr lang="en-GB"/>
          </a:p>
        </p:txBody>
      </p:sp>
    </p:spTree>
    <p:extLst>
      <p:ext uri="{BB962C8B-B14F-4D97-AF65-F5344CB8AC3E}">
        <p14:creationId xmlns:p14="http://schemas.microsoft.com/office/powerpoint/2010/main" val="270371663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TS orange">
    <p:spTree>
      <p:nvGrpSpPr>
        <p:cNvPr id="1" name=""/>
        <p:cNvGrpSpPr/>
        <p:nvPr/>
      </p:nvGrpSpPr>
      <p:grpSpPr>
        <a:xfrm>
          <a:off x="0" y="0"/>
          <a:ext cx="0" cy="0"/>
          <a:chOff x="0" y="0"/>
          <a:chExt cx="0" cy="0"/>
        </a:xfrm>
      </p:grpSpPr>
      <p:sp>
        <p:nvSpPr>
          <p:cNvPr id="4" name="Rectangle 3"/>
          <p:cNvSpPr/>
          <p:nvPr userDrawn="1"/>
        </p:nvSpPr>
        <p:spPr>
          <a:xfrm>
            <a:off x="0" y="381000"/>
            <a:ext cx="9144000" cy="990600"/>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4000" dirty="0"/>
          </a:p>
        </p:txBody>
      </p:sp>
      <p:sp>
        <p:nvSpPr>
          <p:cNvPr id="5" name="Rectangle 4"/>
          <p:cNvSpPr/>
          <p:nvPr userDrawn="1"/>
        </p:nvSpPr>
        <p:spPr>
          <a:xfrm>
            <a:off x="0" y="1371600"/>
            <a:ext cx="9144000" cy="304800"/>
          </a:xfrm>
          <a:prstGeom prst="rect">
            <a:avLst/>
          </a:prstGeom>
          <a:solidFill>
            <a:schemeClr val="accent4">
              <a:alpha val="2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4000" dirty="0"/>
          </a:p>
        </p:txBody>
      </p:sp>
      <p:sp>
        <p:nvSpPr>
          <p:cNvPr id="2" name="Title 1"/>
          <p:cNvSpPr>
            <a:spLocks noGrp="1"/>
          </p:cNvSpPr>
          <p:nvPr>
            <p:ph type="title" hasCustomPrompt="1"/>
          </p:nvPr>
        </p:nvSpPr>
        <p:spPr/>
        <p:txBody>
          <a:bodyPr/>
          <a:lstStyle/>
          <a:p>
            <a:r>
              <a:rPr lang="en-US" dirty="0"/>
              <a:t>Click to add title</a:t>
            </a:r>
            <a:endParaRPr lang="en-GB" dirty="0"/>
          </a:p>
        </p:txBody>
      </p:sp>
      <p:pic>
        <p:nvPicPr>
          <p:cNvPr id="6" name="Picture 5" descr="TTS logo mono wh 210714.eps"/>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7951694" y="612015"/>
            <a:ext cx="965200" cy="506390"/>
          </a:xfrm>
          <a:prstGeom prst="rect">
            <a:avLst/>
          </a:prstGeom>
        </p:spPr>
      </p:pic>
    </p:spTree>
    <p:extLst>
      <p:ext uri="{BB962C8B-B14F-4D97-AF65-F5344CB8AC3E}">
        <p14:creationId xmlns:p14="http://schemas.microsoft.com/office/powerpoint/2010/main" val="370305022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TS pink">
    <p:spTree>
      <p:nvGrpSpPr>
        <p:cNvPr id="1" name=""/>
        <p:cNvGrpSpPr/>
        <p:nvPr/>
      </p:nvGrpSpPr>
      <p:grpSpPr>
        <a:xfrm>
          <a:off x="0" y="0"/>
          <a:ext cx="0" cy="0"/>
          <a:chOff x="0" y="0"/>
          <a:chExt cx="0" cy="0"/>
        </a:xfrm>
      </p:grpSpPr>
      <p:sp>
        <p:nvSpPr>
          <p:cNvPr id="4" name="Rectangle 3"/>
          <p:cNvSpPr/>
          <p:nvPr userDrawn="1"/>
        </p:nvSpPr>
        <p:spPr>
          <a:xfrm>
            <a:off x="0" y="381000"/>
            <a:ext cx="9144000" cy="9906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4000" dirty="0"/>
          </a:p>
        </p:txBody>
      </p:sp>
      <p:sp>
        <p:nvSpPr>
          <p:cNvPr id="5" name="Rectangle 4"/>
          <p:cNvSpPr/>
          <p:nvPr userDrawn="1"/>
        </p:nvSpPr>
        <p:spPr>
          <a:xfrm>
            <a:off x="0" y="1371600"/>
            <a:ext cx="9144000" cy="304800"/>
          </a:xfrm>
          <a:prstGeom prst="rect">
            <a:avLst/>
          </a:prstGeom>
          <a:solidFill>
            <a:schemeClr val="tx2">
              <a:alpha val="2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4000" dirty="0"/>
          </a:p>
        </p:txBody>
      </p:sp>
      <p:sp>
        <p:nvSpPr>
          <p:cNvPr id="2" name="Title 1"/>
          <p:cNvSpPr>
            <a:spLocks noGrp="1"/>
          </p:cNvSpPr>
          <p:nvPr>
            <p:ph type="title" hasCustomPrompt="1"/>
          </p:nvPr>
        </p:nvSpPr>
        <p:spPr/>
        <p:txBody>
          <a:bodyPr/>
          <a:lstStyle/>
          <a:p>
            <a:r>
              <a:rPr lang="en-US" dirty="0"/>
              <a:t>Click to add title</a:t>
            </a:r>
            <a:endParaRPr lang="en-GB" dirty="0"/>
          </a:p>
        </p:txBody>
      </p:sp>
      <p:pic>
        <p:nvPicPr>
          <p:cNvPr id="6" name="Picture 5" descr="TTS logo mono wh 210714.eps"/>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7951694" y="612015"/>
            <a:ext cx="965200" cy="506390"/>
          </a:xfrm>
          <a:prstGeom prst="rect">
            <a:avLst/>
          </a:prstGeom>
        </p:spPr>
      </p:pic>
    </p:spTree>
    <p:extLst>
      <p:ext uri="{BB962C8B-B14F-4D97-AF65-F5344CB8AC3E}">
        <p14:creationId xmlns:p14="http://schemas.microsoft.com/office/powerpoint/2010/main" val="86058093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1.emf"/><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4.xml"/><Relationship Id="rId3" Type="http://schemas.openxmlformats.org/officeDocument/2006/relationships/slideLayout" Target="../slideLayouts/slideLayout9.xml"/><Relationship Id="rId7" Type="http://schemas.openxmlformats.org/officeDocument/2006/relationships/slideLayout" Target="../slideLayouts/slideLayout13.xml"/><Relationship Id="rId2" Type="http://schemas.openxmlformats.org/officeDocument/2006/relationships/slideLayout" Target="../slideLayouts/slideLayout8.xml"/><Relationship Id="rId1" Type="http://schemas.openxmlformats.org/officeDocument/2006/relationships/slideLayout" Target="../slideLayouts/slideLayout7.xml"/><Relationship Id="rId6" Type="http://schemas.openxmlformats.org/officeDocument/2006/relationships/slideLayout" Target="../slideLayouts/slideLayout12.xml"/><Relationship Id="rId5" Type="http://schemas.openxmlformats.org/officeDocument/2006/relationships/slideLayout" Target="../slideLayouts/slideLayout11.xml"/><Relationship Id="rId10" Type="http://schemas.openxmlformats.org/officeDocument/2006/relationships/image" Target="../media/image2.emf"/><Relationship Id="rId4" Type="http://schemas.openxmlformats.org/officeDocument/2006/relationships/slideLayout" Target="../slideLayouts/slideLayout10.xml"/><Relationship Id="rId9"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2.xml"/><Relationship Id="rId3" Type="http://schemas.openxmlformats.org/officeDocument/2006/relationships/slideLayout" Target="../slideLayouts/slideLayout17.xml"/><Relationship Id="rId7" Type="http://schemas.openxmlformats.org/officeDocument/2006/relationships/slideLayout" Target="../slideLayouts/slideLayout21.xml"/><Relationship Id="rId2" Type="http://schemas.openxmlformats.org/officeDocument/2006/relationships/slideLayout" Target="../slideLayouts/slideLayout16.xml"/><Relationship Id="rId1" Type="http://schemas.openxmlformats.org/officeDocument/2006/relationships/slideLayout" Target="../slideLayouts/slideLayout15.xml"/><Relationship Id="rId6" Type="http://schemas.openxmlformats.org/officeDocument/2006/relationships/slideLayout" Target="../slideLayouts/slideLayout20.xml"/><Relationship Id="rId5" Type="http://schemas.openxmlformats.org/officeDocument/2006/relationships/slideLayout" Target="../slideLayouts/slideLayout19.xml"/><Relationship Id="rId10" Type="http://schemas.openxmlformats.org/officeDocument/2006/relationships/image" Target="../media/image2.emf"/><Relationship Id="rId4" Type="http://schemas.openxmlformats.org/officeDocument/2006/relationships/slideLayout" Target="../slideLayouts/slideLayout18.xml"/><Relationship Id="rId9" Type="http://schemas.openxmlformats.org/officeDocument/2006/relationships/theme" Target="../theme/theme3.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5" Type="http://schemas.openxmlformats.org/officeDocument/2006/relationships/slideLayout" Target="../slideLayouts/slideLayout27.xml"/><Relationship Id="rId10" Type="http://schemas.openxmlformats.org/officeDocument/2006/relationships/image" Target="../media/image2.emf"/><Relationship Id="rId4" Type="http://schemas.openxmlformats.org/officeDocument/2006/relationships/slideLayout" Target="../slideLayouts/slideLayout26.xml"/><Relationship Id="rId9" Type="http://schemas.openxmlformats.org/officeDocument/2006/relationships/theme" Target="../theme/theme4.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38.xml"/><Relationship Id="rId3" Type="http://schemas.openxmlformats.org/officeDocument/2006/relationships/slideLayout" Target="../slideLayouts/slideLayout33.xml"/><Relationship Id="rId7" Type="http://schemas.openxmlformats.org/officeDocument/2006/relationships/slideLayout" Target="../slideLayouts/slideLayout37.xml"/><Relationship Id="rId2" Type="http://schemas.openxmlformats.org/officeDocument/2006/relationships/slideLayout" Target="../slideLayouts/slideLayout32.xml"/><Relationship Id="rId1" Type="http://schemas.openxmlformats.org/officeDocument/2006/relationships/slideLayout" Target="../slideLayouts/slideLayout31.xml"/><Relationship Id="rId6" Type="http://schemas.openxmlformats.org/officeDocument/2006/relationships/slideLayout" Target="../slideLayouts/slideLayout36.xml"/><Relationship Id="rId5" Type="http://schemas.openxmlformats.org/officeDocument/2006/relationships/slideLayout" Target="../slideLayouts/slideLayout35.xml"/><Relationship Id="rId10" Type="http://schemas.openxmlformats.org/officeDocument/2006/relationships/image" Target="../media/image2.emf"/><Relationship Id="rId4" Type="http://schemas.openxmlformats.org/officeDocument/2006/relationships/slideLayout" Target="../slideLayouts/slideLayout34.xml"/><Relationship Id="rId9" Type="http://schemas.openxmlformats.org/officeDocument/2006/relationships/theme" Target="../theme/theme5.xml"/></Relationships>
</file>

<file path=ppt/slideMasters/_rels/slideMaster6.xml.rels><?xml version="1.0" encoding="UTF-8" standalone="yes"?>
<Relationships xmlns="http://schemas.openxmlformats.org/package/2006/relationships"><Relationship Id="rId3" Type="http://schemas.openxmlformats.org/officeDocument/2006/relationships/slideLayout" Target="../slideLayouts/slideLayout41.xml"/><Relationship Id="rId7" Type="http://schemas.openxmlformats.org/officeDocument/2006/relationships/theme" Target="../theme/theme6.xml"/><Relationship Id="rId2" Type="http://schemas.openxmlformats.org/officeDocument/2006/relationships/slideLayout" Target="../slideLayouts/slideLayout40.xml"/><Relationship Id="rId1" Type="http://schemas.openxmlformats.org/officeDocument/2006/relationships/slideLayout" Target="../slideLayouts/slideLayout39.xml"/><Relationship Id="rId6" Type="http://schemas.openxmlformats.org/officeDocument/2006/relationships/slideLayout" Target="../slideLayouts/slideLayout44.xml"/><Relationship Id="rId5" Type="http://schemas.openxmlformats.org/officeDocument/2006/relationships/slideLayout" Target="../slideLayouts/slideLayout43.xml"/><Relationship Id="rId4" Type="http://schemas.openxmlformats.org/officeDocument/2006/relationships/slideLayout" Target="../slideLayouts/slideLayout42.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52.xml"/><Relationship Id="rId3" Type="http://schemas.openxmlformats.org/officeDocument/2006/relationships/slideLayout" Target="../slideLayouts/slideLayout47.xml"/><Relationship Id="rId7" Type="http://schemas.openxmlformats.org/officeDocument/2006/relationships/slideLayout" Target="../slideLayouts/slideLayout51.xml"/><Relationship Id="rId2" Type="http://schemas.openxmlformats.org/officeDocument/2006/relationships/slideLayout" Target="../slideLayouts/slideLayout46.xml"/><Relationship Id="rId1" Type="http://schemas.openxmlformats.org/officeDocument/2006/relationships/slideLayout" Target="../slideLayouts/slideLayout45.xml"/><Relationship Id="rId6" Type="http://schemas.openxmlformats.org/officeDocument/2006/relationships/slideLayout" Target="../slideLayouts/slideLayout50.xml"/><Relationship Id="rId5" Type="http://schemas.openxmlformats.org/officeDocument/2006/relationships/slideLayout" Target="../slideLayouts/slideLayout49.xml"/><Relationship Id="rId10" Type="http://schemas.openxmlformats.org/officeDocument/2006/relationships/image" Target="../media/image2.emf"/><Relationship Id="rId4" Type="http://schemas.openxmlformats.org/officeDocument/2006/relationships/slideLayout" Target="../slideLayouts/slideLayout48.xml"/><Relationship Id="rId9" Type="http://schemas.openxmlformats.org/officeDocument/2006/relationships/theme" Target="../theme/theme7.xml"/></Relationships>
</file>

<file path=ppt/slideMasters/_rels/slideMaster8.xml.rels><?xml version="1.0" encoding="UTF-8" standalone="yes"?>
<Relationships xmlns="http://schemas.openxmlformats.org/package/2006/relationships"><Relationship Id="rId8" Type="http://schemas.openxmlformats.org/officeDocument/2006/relationships/image" Target="../media/image2.emf"/><Relationship Id="rId3" Type="http://schemas.openxmlformats.org/officeDocument/2006/relationships/slideLayout" Target="../slideLayouts/slideLayout55.xml"/><Relationship Id="rId7" Type="http://schemas.openxmlformats.org/officeDocument/2006/relationships/theme" Target="../theme/theme8.xml"/><Relationship Id="rId2" Type="http://schemas.openxmlformats.org/officeDocument/2006/relationships/slideLayout" Target="../slideLayouts/slideLayout54.xml"/><Relationship Id="rId1" Type="http://schemas.openxmlformats.org/officeDocument/2006/relationships/slideLayout" Target="../slideLayouts/slideLayout53.xml"/><Relationship Id="rId6" Type="http://schemas.openxmlformats.org/officeDocument/2006/relationships/slideLayout" Target="../slideLayouts/slideLayout58.xml"/><Relationship Id="rId5" Type="http://schemas.openxmlformats.org/officeDocument/2006/relationships/slideLayout" Target="../slideLayouts/slideLayout57.xml"/><Relationship Id="rId4" Type="http://schemas.openxmlformats.org/officeDocument/2006/relationships/slideLayout" Target="../slideLayouts/slideLayout56.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3" name="Picture 2" descr="TTS logo Pantones 210714.eps"/>
          <p:cNvPicPr>
            <a:picLocks noChangeAspect="1"/>
          </p:cNvPicPr>
          <p:nvPr/>
        </p:nvPicPr>
        <p:blipFill>
          <a:blip r:embed="rId8">
            <a:extLst>
              <a:ext uri="{28A0092B-C50C-407E-A947-70E740481C1C}">
                <a14:useLocalDpi xmlns:a14="http://schemas.microsoft.com/office/drawing/2010/main"/>
              </a:ext>
            </a:extLst>
          </a:blip>
          <a:stretch>
            <a:fillRect/>
          </a:stretch>
        </p:blipFill>
        <p:spPr>
          <a:xfrm>
            <a:off x="3581400" y="295946"/>
            <a:ext cx="1905000" cy="999454"/>
          </a:xfrm>
          <a:prstGeom prst="rect">
            <a:avLst/>
          </a:prstGeom>
        </p:spPr>
      </p:pic>
      <p:sp>
        <p:nvSpPr>
          <p:cNvPr id="4" name="Rectangle 3"/>
          <p:cNvSpPr/>
          <p:nvPr/>
        </p:nvSpPr>
        <p:spPr>
          <a:xfrm>
            <a:off x="0" y="1574304"/>
            <a:ext cx="9144000" cy="990600"/>
          </a:xfrm>
          <a:prstGeom prst="rect">
            <a:avLst/>
          </a:prstGeom>
          <a:solidFill>
            <a:schemeClr val="accent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4000" dirty="0"/>
          </a:p>
        </p:txBody>
      </p:sp>
      <p:sp>
        <p:nvSpPr>
          <p:cNvPr id="2" name="Title Placeholder 1"/>
          <p:cNvSpPr>
            <a:spLocks noGrp="1"/>
          </p:cNvSpPr>
          <p:nvPr>
            <p:ph type="title"/>
          </p:nvPr>
        </p:nvSpPr>
        <p:spPr>
          <a:xfrm>
            <a:off x="0" y="1579627"/>
            <a:ext cx="9143999" cy="985277"/>
          </a:xfrm>
          <a:prstGeom prst="rect">
            <a:avLst/>
          </a:prstGeom>
        </p:spPr>
        <p:txBody>
          <a:bodyPr vert="horz" lIns="91440" tIns="45720" rIns="91440" bIns="45720" rtlCol="0" anchor="ctr">
            <a:normAutofit/>
          </a:bodyPr>
          <a:lstStyle/>
          <a:p>
            <a:r>
              <a:rPr lang="en-US" dirty="0"/>
              <a:t>Click to add text here</a:t>
            </a:r>
            <a:endParaRPr lang="en-GB" dirty="0"/>
          </a:p>
        </p:txBody>
      </p:sp>
    </p:spTree>
    <p:extLst>
      <p:ext uri="{BB962C8B-B14F-4D97-AF65-F5344CB8AC3E}">
        <p14:creationId xmlns:p14="http://schemas.microsoft.com/office/powerpoint/2010/main" val="2077570140"/>
      </p:ext>
    </p:extLst>
  </p:cSld>
  <p:clrMap bg1="lt1" tx1="dk1" bg2="lt2" tx2="dk2" accent1="accent1" accent2="accent2" accent3="accent3" accent4="accent4" accent5="accent5" accent6="accent6" hlink="hlink" folHlink="folHlink"/>
  <p:sldLayoutIdLst>
    <p:sldLayoutId id="2147483694" r:id="rId1"/>
    <p:sldLayoutId id="2147483695" r:id="rId2"/>
    <p:sldLayoutId id="2147483762" r:id="rId3"/>
    <p:sldLayoutId id="2147483763" r:id="rId4"/>
    <p:sldLayoutId id="2147483764" r:id="rId5"/>
    <p:sldLayoutId id="2147483765" r:id="rId6"/>
  </p:sldLayoutIdLst>
  <p:txStyles>
    <p:titleStyle>
      <a:lvl1pPr algn="ctr" defTabSz="914400" rtl="0" eaLnBrk="1" latinLnBrk="0" hangingPunct="1">
        <a:lnSpc>
          <a:spcPct val="90000"/>
        </a:lnSpc>
        <a:spcBef>
          <a:spcPct val="0"/>
        </a:spcBef>
        <a:buNone/>
        <a:defRPr sz="4400" kern="1200">
          <a:solidFill>
            <a:schemeClr val="bg1"/>
          </a:solidFill>
          <a:latin typeface="+mn-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2" name="Picture 11" descr="TTS logo mono wh 210714.eps"/>
          <p:cNvPicPr>
            <a:picLocks noChangeAspect="1"/>
          </p:cNvPicPr>
          <p:nvPr/>
        </p:nvPicPr>
        <p:blipFill>
          <a:blip r:embed="rId10" cstate="print">
            <a:extLst>
              <a:ext uri="{28A0092B-C50C-407E-A947-70E740481C1C}">
                <a14:useLocalDpi xmlns:a14="http://schemas.microsoft.com/office/drawing/2010/main"/>
              </a:ext>
            </a:extLst>
          </a:blip>
          <a:stretch>
            <a:fillRect/>
          </a:stretch>
        </p:blipFill>
        <p:spPr>
          <a:xfrm>
            <a:off x="7924800" y="609600"/>
            <a:ext cx="965200" cy="506390"/>
          </a:xfrm>
          <a:prstGeom prst="rect">
            <a:avLst/>
          </a:prstGeom>
        </p:spPr>
      </p:pic>
      <p:sp>
        <p:nvSpPr>
          <p:cNvPr id="14" name="Title Placeholder 13"/>
          <p:cNvSpPr>
            <a:spLocks noGrp="1"/>
          </p:cNvSpPr>
          <p:nvPr>
            <p:ph type="title"/>
          </p:nvPr>
        </p:nvSpPr>
        <p:spPr>
          <a:xfrm>
            <a:off x="296955" y="381001"/>
            <a:ext cx="7457515" cy="990600"/>
          </a:xfrm>
          <a:prstGeom prst="rect">
            <a:avLst/>
          </a:prstGeom>
        </p:spPr>
        <p:txBody>
          <a:bodyPr vert="horz" lIns="91440" tIns="45720" rIns="91440" bIns="45720" rtlCol="0" anchor="ctr">
            <a:normAutofit/>
          </a:bodyPr>
          <a:lstStyle/>
          <a:p>
            <a:r>
              <a:rPr lang="en-US" dirty="0"/>
              <a:t>Click to edit Master title style</a:t>
            </a:r>
            <a:endParaRPr lang="en-GB" dirty="0"/>
          </a:p>
        </p:txBody>
      </p:sp>
      <p:sp>
        <p:nvSpPr>
          <p:cNvPr id="11" name="Text Placeholder 16"/>
          <p:cNvSpPr txBox="1">
            <a:spLocks/>
          </p:cNvSpPr>
          <p:nvPr/>
        </p:nvSpPr>
        <p:spPr>
          <a:xfrm>
            <a:off x="126832" y="6432697"/>
            <a:ext cx="1638078" cy="308344"/>
          </a:xfrm>
          <a:prstGeom prst="rect">
            <a:avLst/>
          </a:prstGeom>
        </p:spPr>
        <p:txBody>
          <a:bodyPr anchor="ct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12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b="1" dirty="0">
                <a:solidFill>
                  <a:schemeClr val="bg1">
                    <a:lumMod val="65000"/>
                  </a:schemeClr>
                </a:solidFill>
              </a:rPr>
              <a:t>© TTS Group Ltd 2017</a:t>
            </a:r>
          </a:p>
        </p:txBody>
      </p:sp>
    </p:spTree>
    <p:extLst>
      <p:ext uri="{BB962C8B-B14F-4D97-AF65-F5344CB8AC3E}">
        <p14:creationId xmlns:p14="http://schemas.microsoft.com/office/powerpoint/2010/main" val="1300574087"/>
      </p:ext>
    </p:extLst>
  </p:cSld>
  <p:clrMap bg1="lt1" tx1="dk1" bg2="lt2" tx2="dk2" accent1="accent1" accent2="accent2" accent3="accent3" accent4="accent4" accent5="accent5" accent6="accent6" hlink="hlink" folHlink="folHlink"/>
  <p:sldLayoutIdLst>
    <p:sldLayoutId id="2147483691" r:id="rId1"/>
    <p:sldLayoutId id="2147483692" r:id="rId2"/>
    <p:sldLayoutId id="2147483696" r:id="rId3"/>
    <p:sldLayoutId id="2147483705" r:id="rId4"/>
    <p:sldLayoutId id="2147483706" r:id="rId5"/>
    <p:sldLayoutId id="2147483707" r:id="rId6"/>
    <p:sldLayoutId id="2147483708" r:id="rId7"/>
    <p:sldLayoutId id="2147483709" r:id="rId8"/>
  </p:sldLayoutIdLst>
  <p:txStyles>
    <p:titleStyle>
      <a:lvl1pPr algn="l" defTabSz="914400" rtl="0" eaLnBrk="1" latinLnBrk="0" hangingPunct="1">
        <a:lnSpc>
          <a:spcPct val="90000"/>
        </a:lnSpc>
        <a:spcBef>
          <a:spcPct val="0"/>
        </a:spcBef>
        <a:buNone/>
        <a:defRPr sz="4400" kern="1200">
          <a:solidFill>
            <a:schemeClr val="bg1"/>
          </a:solidFill>
          <a:latin typeface="+mn-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2" name="Picture 11" descr="TTS logo mono wh 210714.eps"/>
          <p:cNvPicPr>
            <a:picLocks noChangeAspect="1"/>
          </p:cNvPicPr>
          <p:nvPr/>
        </p:nvPicPr>
        <p:blipFill>
          <a:blip r:embed="rId10" cstate="print">
            <a:extLst>
              <a:ext uri="{28A0092B-C50C-407E-A947-70E740481C1C}">
                <a14:useLocalDpi xmlns:a14="http://schemas.microsoft.com/office/drawing/2010/main"/>
              </a:ext>
            </a:extLst>
          </a:blip>
          <a:stretch>
            <a:fillRect/>
          </a:stretch>
        </p:blipFill>
        <p:spPr>
          <a:xfrm>
            <a:off x="7924800" y="609600"/>
            <a:ext cx="965200" cy="506390"/>
          </a:xfrm>
          <a:prstGeom prst="rect">
            <a:avLst/>
          </a:prstGeom>
        </p:spPr>
      </p:pic>
      <p:sp>
        <p:nvSpPr>
          <p:cNvPr id="14" name="Title Placeholder 13"/>
          <p:cNvSpPr>
            <a:spLocks noGrp="1"/>
          </p:cNvSpPr>
          <p:nvPr>
            <p:ph type="title"/>
          </p:nvPr>
        </p:nvSpPr>
        <p:spPr>
          <a:xfrm>
            <a:off x="296955" y="381001"/>
            <a:ext cx="7457515" cy="990600"/>
          </a:xfrm>
          <a:prstGeom prst="rect">
            <a:avLst/>
          </a:prstGeom>
        </p:spPr>
        <p:txBody>
          <a:bodyPr vert="horz" lIns="91440" tIns="45720" rIns="91440" bIns="45720" rtlCol="0" anchor="ctr">
            <a:normAutofit/>
          </a:bodyPr>
          <a:lstStyle/>
          <a:p>
            <a:r>
              <a:rPr lang="en-US" dirty="0"/>
              <a:t>Click to edit Master title style</a:t>
            </a:r>
            <a:endParaRPr lang="en-GB" dirty="0"/>
          </a:p>
        </p:txBody>
      </p:sp>
      <p:sp>
        <p:nvSpPr>
          <p:cNvPr id="5" name="Text Placeholder 16"/>
          <p:cNvSpPr txBox="1">
            <a:spLocks/>
          </p:cNvSpPr>
          <p:nvPr/>
        </p:nvSpPr>
        <p:spPr>
          <a:xfrm>
            <a:off x="126832" y="6432697"/>
            <a:ext cx="1638078" cy="308344"/>
          </a:xfrm>
          <a:prstGeom prst="rect">
            <a:avLst/>
          </a:prstGeom>
        </p:spPr>
        <p:txBody>
          <a:bodyPr anchor="ct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12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b="1" dirty="0">
                <a:solidFill>
                  <a:schemeClr val="bg1">
                    <a:lumMod val="65000"/>
                  </a:schemeClr>
                </a:solidFill>
              </a:rPr>
              <a:t>© TTS Group Ltd 2017</a:t>
            </a:r>
          </a:p>
        </p:txBody>
      </p:sp>
    </p:spTree>
    <p:extLst>
      <p:ext uri="{BB962C8B-B14F-4D97-AF65-F5344CB8AC3E}">
        <p14:creationId xmlns:p14="http://schemas.microsoft.com/office/powerpoint/2010/main" val="3430835047"/>
      </p:ext>
    </p:extLst>
  </p:cSld>
  <p:clrMap bg1="lt1" tx1="dk1" bg2="lt2" tx2="dk2" accent1="accent1" accent2="accent2" accent3="accent3" accent4="accent4" accent5="accent5" accent6="accent6" hlink="hlink" folHlink="folHlink"/>
  <p:sldLayoutIdLst>
    <p:sldLayoutId id="2147483710" r:id="rId1"/>
    <p:sldLayoutId id="2147483702" r:id="rId2"/>
    <p:sldLayoutId id="2147483711" r:id="rId3"/>
    <p:sldLayoutId id="2147483712" r:id="rId4"/>
    <p:sldLayoutId id="2147483713" r:id="rId5"/>
    <p:sldLayoutId id="2147483714" r:id="rId6"/>
    <p:sldLayoutId id="2147483715" r:id="rId7"/>
    <p:sldLayoutId id="2147483716" r:id="rId8"/>
  </p:sldLayoutIdLst>
  <p:txStyles>
    <p:titleStyle>
      <a:lvl1pPr algn="l" defTabSz="914400" rtl="0" eaLnBrk="1" latinLnBrk="0" hangingPunct="1">
        <a:lnSpc>
          <a:spcPct val="90000"/>
        </a:lnSpc>
        <a:spcBef>
          <a:spcPct val="0"/>
        </a:spcBef>
        <a:buNone/>
        <a:defRPr sz="4400" kern="1200">
          <a:solidFill>
            <a:schemeClr val="bg1"/>
          </a:solidFill>
          <a:latin typeface="+mn-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2" name="Picture 11" descr="TTS logo mono wh 210714.eps"/>
          <p:cNvPicPr>
            <a:picLocks noChangeAspect="1"/>
          </p:cNvPicPr>
          <p:nvPr/>
        </p:nvPicPr>
        <p:blipFill>
          <a:blip r:embed="rId10" cstate="print">
            <a:extLst>
              <a:ext uri="{28A0092B-C50C-407E-A947-70E740481C1C}">
                <a14:useLocalDpi xmlns:a14="http://schemas.microsoft.com/office/drawing/2010/main"/>
              </a:ext>
            </a:extLst>
          </a:blip>
          <a:stretch>
            <a:fillRect/>
          </a:stretch>
        </p:blipFill>
        <p:spPr>
          <a:xfrm>
            <a:off x="7924800" y="609600"/>
            <a:ext cx="965200" cy="506390"/>
          </a:xfrm>
          <a:prstGeom prst="rect">
            <a:avLst/>
          </a:prstGeom>
        </p:spPr>
      </p:pic>
      <p:sp>
        <p:nvSpPr>
          <p:cNvPr id="14" name="Title Placeholder 13"/>
          <p:cNvSpPr>
            <a:spLocks noGrp="1"/>
          </p:cNvSpPr>
          <p:nvPr>
            <p:ph type="title"/>
          </p:nvPr>
        </p:nvSpPr>
        <p:spPr>
          <a:xfrm>
            <a:off x="296955" y="381001"/>
            <a:ext cx="7457515" cy="990600"/>
          </a:xfrm>
          <a:prstGeom prst="rect">
            <a:avLst/>
          </a:prstGeom>
        </p:spPr>
        <p:txBody>
          <a:bodyPr vert="horz" lIns="91440" tIns="45720" rIns="91440" bIns="45720" rtlCol="0" anchor="ctr">
            <a:normAutofit/>
          </a:bodyPr>
          <a:lstStyle/>
          <a:p>
            <a:r>
              <a:rPr lang="en-US" dirty="0"/>
              <a:t>Click to edit Master title style</a:t>
            </a:r>
            <a:endParaRPr lang="en-GB" dirty="0"/>
          </a:p>
        </p:txBody>
      </p:sp>
    </p:spTree>
    <p:extLst>
      <p:ext uri="{BB962C8B-B14F-4D97-AF65-F5344CB8AC3E}">
        <p14:creationId xmlns:p14="http://schemas.microsoft.com/office/powerpoint/2010/main" val="3362599444"/>
      </p:ext>
    </p:extLst>
  </p:cSld>
  <p:clrMap bg1="lt1" tx1="dk1" bg2="lt2" tx2="dk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25" r:id="rId5"/>
    <p:sldLayoutId id="2147483726" r:id="rId6"/>
    <p:sldLayoutId id="2147483727" r:id="rId7"/>
    <p:sldLayoutId id="2147483728" r:id="rId8"/>
  </p:sldLayoutIdLst>
  <p:txStyles>
    <p:titleStyle>
      <a:lvl1pPr algn="l" defTabSz="914400" rtl="0" eaLnBrk="1" latinLnBrk="0" hangingPunct="1">
        <a:lnSpc>
          <a:spcPct val="90000"/>
        </a:lnSpc>
        <a:spcBef>
          <a:spcPct val="0"/>
        </a:spcBef>
        <a:buNone/>
        <a:defRPr sz="4400" kern="1200">
          <a:solidFill>
            <a:schemeClr val="bg1"/>
          </a:solidFill>
          <a:latin typeface="+mn-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2" name="Picture 11" descr="TTS logo mono wh 210714.eps"/>
          <p:cNvPicPr>
            <a:picLocks noChangeAspect="1"/>
          </p:cNvPicPr>
          <p:nvPr/>
        </p:nvPicPr>
        <p:blipFill>
          <a:blip r:embed="rId10" cstate="print">
            <a:extLst>
              <a:ext uri="{28A0092B-C50C-407E-A947-70E740481C1C}">
                <a14:useLocalDpi xmlns:a14="http://schemas.microsoft.com/office/drawing/2010/main"/>
              </a:ext>
            </a:extLst>
          </a:blip>
          <a:stretch>
            <a:fillRect/>
          </a:stretch>
        </p:blipFill>
        <p:spPr>
          <a:xfrm>
            <a:off x="7924800" y="609600"/>
            <a:ext cx="965200" cy="506390"/>
          </a:xfrm>
          <a:prstGeom prst="rect">
            <a:avLst/>
          </a:prstGeom>
        </p:spPr>
      </p:pic>
      <p:sp>
        <p:nvSpPr>
          <p:cNvPr id="14" name="Title Placeholder 13"/>
          <p:cNvSpPr>
            <a:spLocks noGrp="1"/>
          </p:cNvSpPr>
          <p:nvPr>
            <p:ph type="title"/>
          </p:nvPr>
        </p:nvSpPr>
        <p:spPr>
          <a:xfrm>
            <a:off x="296955" y="381001"/>
            <a:ext cx="7457515" cy="990600"/>
          </a:xfrm>
          <a:prstGeom prst="rect">
            <a:avLst/>
          </a:prstGeom>
        </p:spPr>
        <p:txBody>
          <a:bodyPr vert="horz" lIns="91440" tIns="45720" rIns="91440" bIns="45720" rtlCol="0" anchor="ctr">
            <a:normAutofit/>
          </a:bodyPr>
          <a:lstStyle/>
          <a:p>
            <a:r>
              <a:rPr lang="en-US" dirty="0"/>
              <a:t>Click to edit Master title style</a:t>
            </a:r>
            <a:endParaRPr lang="en-GB" dirty="0"/>
          </a:p>
        </p:txBody>
      </p:sp>
    </p:spTree>
    <p:extLst>
      <p:ext uri="{BB962C8B-B14F-4D97-AF65-F5344CB8AC3E}">
        <p14:creationId xmlns:p14="http://schemas.microsoft.com/office/powerpoint/2010/main" val="3914057183"/>
      </p:ext>
    </p:extLst>
  </p:cSld>
  <p:clrMap bg1="lt1" tx1="dk1" bg2="lt2" tx2="dk2" accent1="accent1" accent2="accent2" accent3="accent3" accent4="accent4" accent5="accent5" accent6="accent6" hlink="hlink" folHlink="folHlink"/>
  <p:sldLayoutIdLst>
    <p:sldLayoutId id="2147483730" r:id="rId1"/>
    <p:sldLayoutId id="2147483731" r:id="rId2"/>
    <p:sldLayoutId id="2147483732" r:id="rId3"/>
    <p:sldLayoutId id="2147483733" r:id="rId4"/>
    <p:sldLayoutId id="2147483734" r:id="rId5"/>
    <p:sldLayoutId id="2147483735" r:id="rId6"/>
    <p:sldLayoutId id="2147483736" r:id="rId7"/>
    <p:sldLayoutId id="2147483737" r:id="rId8"/>
  </p:sldLayoutIdLst>
  <p:txStyles>
    <p:titleStyle>
      <a:lvl1pPr algn="l" defTabSz="914400" rtl="0" eaLnBrk="1" latinLnBrk="0" hangingPunct="1">
        <a:lnSpc>
          <a:spcPct val="90000"/>
        </a:lnSpc>
        <a:spcBef>
          <a:spcPct val="0"/>
        </a:spcBef>
        <a:buNone/>
        <a:defRPr sz="4400" kern="1200">
          <a:solidFill>
            <a:schemeClr val="bg1"/>
          </a:solidFill>
          <a:latin typeface="+mn-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864406545"/>
      </p:ext>
    </p:extLst>
  </p:cSld>
  <p:clrMap bg1="lt1" tx1="dk1" bg2="lt2" tx2="dk2" accent1="accent1" accent2="accent2" accent3="accent3" accent4="accent4" accent5="accent5" accent6="accent6" hlink="hlink" folHlink="folHlink"/>
  <p:sldLayoutIdLst>
    <p:sldLayoutId id="2147483719" r:id="rId1"/>
    <p:sldLayoutId id="2147483699" r:id="rId2"/>
    <p:sldLayoutId id="2147483698" r:id="rId3"/>
    <p:sldLayoutId id="2147483700" r:id="rId4"/>
    <p:sldLayoutId id="2147483717" r:id="rId5"/>
    <p:sldLayoutId id="2147483718" r:id="rId6"/>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2" name="Picture 11" descr="TTS logo mono wh 210714.eps"/>
          <p:cNvPicPr>
            <a:picLocks noChangeAspect="1"/>
          </p:cNvPicPr>
          <p:nvPr/>
        </p:nvPicPr>
        <p:blipFill>
          <a:blip r:embed="rId10" cstate="print">
            <a:extLst>
              <a:ext uri="{28A0092B-C50C-407E-A947-70E740481C1C}">
                <a14:useLocalDpi xmlns:a14="http://schemas.microsoft.com/office/drawing/2010/main"/>
              </a:ext>
            </a:extLst>
          </a:blip>
          <a:stretch>
            <a:fillRect/>
          </a:stretch>
        </p:blipFill>
        <p:spPr>
          <a:xfrm>
            <a:off x="7924800" y="609600"/>
            <a:ext cx="965200" cy="506390"/>
          </a:xfrm>
          <a:prstGeom prst="rect">
            <a:avLst/>
          </a:prstGeom>
        </p:spPr>
      </p:pic>
      <p:sp>
        <p:nvSpPr>
          <p:cNvPr id="14" name="Title Placeholder 13"/>
          <p:cNvSpPr>
            <a:spLocks noGrp="1"/>
          </p:cNvSpPr>
          <p:nvPr>
            <p:ph type="title"/>
          </p:nvPr>
        </p:nvSpPr>
        <p:spPr>
          <a:xfrm>
            <a:off x="296955" y="381001"/>
            <a:ext cx="7457515" cy="990600"/>
          </a:xfrm>
          <a:prstGeom prst="rect">
            <a:avLst/>
          </a:prstGeom>
        </p:spPr>
        <p:txBody>
          <a:bodyPr vert="horz" lIns="91440" tIns="45720" rIns="91440" bIns="45720" rtlCol="0" anchor="ctr">
            <a:normAutofit/>
          </a:bodyPr>
          <a:lstStyle/>
          <a:p>
            <a:r>
              <a:rPr lang="en-US" dirty="0"/>
              <a:t>Click to edit Master title style</a:t>
            </a:r>
            <a:endParaRPr lang="en-GB" dirty="0"/>
          </a:p>
        </p:txBody>
      </p:sp>
      <p:sp>
        <p:nvSpPr>
          <p:cNvPr id="7" name="Text Placeholder 16"/>
          <p:cNvSpPr txBox="1">
            <a:spLocks/>
          </p:cNvSpPr>
          <p:nvPr/>
        </p:nvSpPr>
        <p:spPr>
          <a:xfrm>
            <a:off x="126832" y="6432697"/>
            <a:ext cx="1638078" cy="308344"/>
          </a:xfrm>
          <a:prstGeom prst="rect">
            <a:avLst/>
          </a:prstGeom>
        </p:spPr>
        <p:txBody>
          <a:bodyPr anchor="ct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12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b="1" dirty="0">
                <a:solidFill>
                  <a:schemeClr val="bg1">
                    <a:lumMod val="65000"/>
                  </a:schemeClr>
                </a:solidFill>
              </a:rPr>
              <a:t>© TTS Group Ltd 2017</a:t>
            </a:r>
          </a:p>
        </p:txBody>
      </p:sp>
    </p:spTree>
    <p:extLst>
      <p:ext uri="{BB962C8B-B14F-4D97-AF65-F5344CB8AC3E}">
        <p14:creationId xmlns:p14="http://schemas.microsoft.com/office/powerpoint/2010/main" val="1854865113"/>
      </p:ext>
    </p:extLst>
  </p:cSld>
  <p:clrMap bg1="lt1" tx1="dk1" bg2="lt2" tx2="dk2" accent1="accent1" accent2="accent2" accent3="accent3" accent4="accent4" accent5="accent5" accent6="accent6" hlink="hlink" folHlink="folHlink"/>
  <p:sldLayoutIdLst>
    <p:sldLayoutId id="2147483739" r:id="rId1"/>
    <p:sldLayoutId id="2147483748" r:id="rId2"/>
    <p:sldLayoutId id="2147483749" r:id="rId3"/>
    <p:sldLayoutId id="2147483750" r:id="rId4"/>
    <p:sldLayoutId id="2147483751" r:id="rId5"/>
    <p:sldLayoutId id="2147483752" r:id="rId6"/>
    <p:sldLayoutId id="2147483753" r:id="rId7"/>
    <p:sldLayoutId id="2147483754" r:id="rId8"/>
  </p:sldLayoutIdLst>
  <p:txStyles>
    <p:titleStyle>
      <a:lvl1pPr algn="l" defTabSz="914400" rtl="0" eaLnBrk="1" latinLnBrk="0" hangingPunct="1">
        <a:lnSpc>
          <a:spcPct val="90000"/>
        </a:lnSpc>
        <a:spcBef>
          <a:spcPct val="0"/>
        </a:spcBef>
        <a:buNone/>
        <a:defRPr sz="4400" kern="1200">
          <a:solidFill>
            <a:schemeClr val="bg1"/>
          </a:solidFill>
          <a:latin typeface="+mn-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2" name="Picture 11" descr="TTS logo mono wh 210714.eps"/>
          <p:cNvPicPr>
            <a:picLocks noChangeAspect="1"/>
          </p:cNvPicPr>
          <p:nvPr/>
        </p:nvPicPr>
        <p:blipFill>
          <a:blip r:embed="rId8" cstate="print">
            <a:extLst>
              <a:ext uri="{28A0092B-C50C-407E-A947-70E740481C1C}">
                <a14:useLocalDpi xmlns:a14="http://schemas.microsoft.com/office/drawing/2010/main"/>
              </a:ext>
            </a:extLst>
          </a:blip>
          <a:stretch>
            <a:fillRect/>
          </a:stretch>
        </p:blipFill>
        <p:spPr>
          <a:xfrm>
            <a:off x="7924800" y="609600"/>
            <a:ext cx="965200" cy="506390"/>
          </a:xfrm>
          <a:prstGeom prst="rect">
            <a:avLst/>
          </a:prstGeom>
        </p:spPr>
      </p:pic>
      <p:sp>
        <p:nvSpPr>
          <p:cNvPr id="14" name="Title Placeholder 13"/>
          <p:cNvSpPr>
            <a:spLocks noGrp="1"/>
          </p:cNvSpPr>
          <p:nvPr>
            <p:ph type="title"/>
          </p:nvPr>
        </p:nvSpPr>
        <p:spPr>
          <a:xfrm>
            <a:off x="296955" y="381001"/>
            <a:ext cx="7457515" cy="990600"/>
          </a:xfrm>
          <a:prstGeom prst="rect">
            <a:avLst/>
          </a:prstGeom>
        </p:spPr>
        <p:txBody>
          <a:bodyPr vert="horz" lIns="91440" tIns="45720" rIns="91440" bIns="45720" rtlCol="0" anchor="ctr">
            <a:normAutofit/>
          </a:bodyPr>
          <a:lstStyle/>
          <a:p>
            <a:r>
              <a:rPr lang="en-US" dirty="0"/>
              <a:t>Click to edit Master title style</a:t>
            </a:r>
            <a:endParaRPr lang="en-GB" dirty="0"/>
          </a:p>
        </p:txBody>
      </p:sp>
      <p:sp>
        <p:nvSpPr>
          <p:cNvPr id="6" name="Text Placeholder 16"/>
          <p:cNvSpPr txBox="1">
            <a:spLocks/>
          </p:cNvSpPr>
          <p:nvPr/>
        </p:nvSpPr>
        <p:spPr>
          <a:xfrm>
            <a:off x="126832" y="6432697"/>
            <a:ext cx="1638078" cy="308344"/>
          </a:xfrm>
          <a:prstGeom prst="rect">
            <a:avLst/>
          </a:prstGeom>
        </p:spPr>
        <p:txBody>
          <a:bodyPr anchor="ct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12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b="1" dirty="0">
                <a:solidFill>
                  <a:schemeClr val="bg1">
                    <a:lumMod val="65000"/>
                  </a:schemeClr>
                </a:solidFill>
              </a:rPr>
              <a:t>© TTS Group Ltd 2017</a:t>
            </a:r>
          </a:p>
        </p:txBody>
      </p:sp>
    </p:spTree>
    <p:extLst>
      <p:ext uri="{BB962C8B-B14F-4D97-AF65-F5344CB8AC3E}">
        <p14:creationId xmlns:p14="http://schemas.microsoft.com/office/powerpoint/2010/main" val="4262366786"/>
      </p:ext>
    </p:extLst>
  </p:cSld>
  <p:clrMap bg1="lt1" tx1="dk1" bg2="lt2" tx2="dk2" accent1="accent1" accent2="accent2" accent3="accent3" accent4="accent4" accent5="accent5" accent6="accent6" hlink="hlink" folHlink="folHlink"/>
  <p:sldLayoutIdLst>
    <p:sldLayoutId id="2147483756" r:id="rId1"/>
    <p:sldLayoutId id="2147483758" r:id="rId2"/>
    <p:sldLayoutId id="2147483759" r:id="rId3"/>
    <p:sldLayoutId id="2147483760" r:id="rId4"/>
    <p:sldLayoutId id="2147483757" r:id="rId5"/>
    <p:sldLayoutId id="2147483761" r:id="rId6"/>
  </p:sldLayoutIdLst>
  <p:txStyles>
    <p:titleStyle>
      <a:lvl1pPr algn="l" defTabSz="914400" rtl="0" eaLnBrk="1" latinLnBrk="0" hangingPunct="1">
        <a:lnSpc>
          <a:spcPct val="90000"/>
        </a:lnSpc>
        <a:spcBef>
          <a:spcPct val="0"/>
        </a:spcBef>
        <a:buNone/>
        <a:defRPr sz="4400" kern="1200">
          <a:solidFill>
            <a:schemeClr val="bg1"/>
          </a:solidFill>
          <a:latin typeface="+mn-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9.xml"/><Relationship Id="rId1" Type="http://schemas.openxmlformats.org/officeDocument/2006/relationships/slideLayout" Target="../slideLayouts/slideLayout4.xml"/><Relationship Id="rId4" Type="http://schemas.openxmlformats.org/officeDocument/2006/relationships/image" Target="../media/image15.jpeg"/></Relationships>
</file>

<file path=ppt/slides/_rels/slide11.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notesSlide" Target="../notesSlides/notesSlide14.xml"/><Relationship Id="rId1" Type="http://schemas.openxmlformats.org/officeDocument/2006/relationships/slideLayout" Target="../slideLayouts/slideLayout4.xml"/><Relationship Id="rId6" Type="http://schemas.openxmlformats.org/officeDocument/2006/relationships/image" Target="../media/image23.jpeg"/><Relationship Id="rId5" Type="http://schemas.openxmlformats.org/officeDocument/2006/relationships/image" Target="../media/image22.jpeg"/><Relationship Id="rId4" Type="http://schemas.openxmlformats.org/officeDocument/2006/relationships/image" Target="../media/image21.jpeg"/></Relationships>
</file>

<file path=ppt/slides/_rels/slide16.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15.xml"/><Relationship Id="rId1" Type="http://schemas.openxmlformats.org/officeDocument/2006/relationships/slideLayout" Target="../slideLayouts/slideLayout4.xml"/><Relationship Id="rId4" Type="http://schemas.openxmlformats.org/officeDocument/2006/relationships/image" Target="../media/image25.jpeg"/></Relationships>
</file>

<file path=ppt/slides/_rels/slide17.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notesSlide" Target="../notesSlides/notesSlide16.xml"/><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notesSlide" Target="../notesSlides/notesSlide17.xml"/><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19.xml"/><Relationship Id="rId1" Type="http://schemas.openxmlformats.org/officeDocument/2006/relationships/slideLayout" Target="../slideLayouts/slideLayout4.xml"/><Relationship Id="rId4" Type="http://schemas.openxmlformats.org/officeDocument/2006/relationships/image" Target="../media/image29.jpeg"/></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3.xml"/><Relationship Id="rId4" Type="http://schemas.openxmlformats.org/officeDocument/2006/relationships/image" Target="../media/image5.jpg"/></Relationships>
</file>

<file path=ppt/slides/_rels/slide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3.xml"/><Relationship Id="rId1" Type="http://schemas.openxmlformats.org/officeDocument/2006/relationships/slideLayout" Target="../slideLayouts/slideLayout3.xml"/><Relationship Id="rId5" Type="http://schemas.openxmlformats.org/officeDocument/2006/relationships/image" Target="../media/image8.JPG"/><Relationship Id="rId4" Type="http://schemas.openxmlformats.org/officeDocument/2006/relationships/image" Target="../media/image7.JPG"/></Relationships>
</file>

<file path=ppt/slides/_rels/slide5.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6.xml"/><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US" dirty="0">
                <a:latin typeface="Arial" panose="020B0604020202020204" pitchFamily="34" charset="0"/>
                <a:cs typeface="Arial" panose="020B0604020202020204" pitchFamily="34" charset="0"/>
              </a:rPr>
              <a:t>Make a Crumble Robotic Vehicle</a:t>
            </a:r>
          </a:p>
        </p:txBody>
      </p:sp>
      <p:pic>
        <p:nvPicPr>
          <p:cNvPr id="6" name="Picture 5">
            <a:extLst>
              <a:ext uri="{FF2B5EF4-FFF2-40B4-BE49-F238E27FC236}">
                <a16:creationId xmlns:a16="http://schemas.microsoft.com/office/drawing/2014/main" id="{A310195C-7E1F-40B9-8A45-29070950AA22}"/>
              </a:ext>
            </a:extLst>
          </p:cNvPr>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1911926" y="2763537"/>
            <a:ext cx="5959414" cy="3969771"/>
          </a:xfrm>
          <a:prstGeom prst="rect">
            <a:avLst/>
          </a:prstGeom>
        </p:spPr>
      </p:pic>
    </p:spTree>
    <p:extLst>
      <p:ext uri="{BB962C8B-B14F-4D97-AF65-F5344CB8AC3E}">
        <p14:creationId xmlns:p14="http://schemas.microsoft.com/office/powerpoint/2010/main" val="119792337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a:xfrm>
            <a:off x="0" y="1477963"/>
            <a:ext cx="9144000" cy="1143000"/>
          </a:xfrm>
        </p:spPr>
        <p:txBody>
          <a:bodyPr>
            <a:normAutofit/>
          </a:bodyPr>
          <a:lstStyle/>
          <a:p>
            <a:r>
              <a:rPr lang="en-GB" altLang="en-US" dirty="0">
                <a:latin typeface="Arial" charset="0"/>
                <a:cs typeface="Arial" charset="0"/>
              </a:rPr>
              <a:t>8. Fit the front axle</a:t>
            </a:r>
            <a:endParaRPr lang="en-US" altLang="en-US" dirty="0">
              <a:latin typeface="Arial" charset="0"/>
              <a:cs typeface="Arial" charset="0"/>
            </a:endParaRPr>
          </a:p>
        </p:txBody>
      </p:sp>
      <p:sp>
        <p:nvSpPr>
          <p:cNvPr id="4" name="Rectangle 3">
            <a:extLst>
              <a:ext uri="{FF2B5EF4-FFF2-40B4-BE49-F238E27FC236}">
                <a16:creationId xmlns:a16="http://schemas.microsoft.com/office/drawing/2014/main" id="{1A01AF6D-6134-4B80-904C-DFEA3D50E010}"/>
              </a:ext>
            </a:extLst>
          </p:cNvPr>
          <p:cNvSpPr txBox="1">
            <a:spLocks noChangeArrowheads="1"/>
          </p:cNvSpPr>
          <p:nvPr/>
        </p:nvSpPr>
        <p:spPr>
          <a:xfrm>
            <a:off x="482084" y="2991194"/>
            <a:ext cx="4293116" cy="3742115"/>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altLang="en-US" sz="2000" dirty="0">
                <a:latin typeface="Arial" charset="0"/>
                <a:cs typeface="Arial" charset="0"/>
              </a:rPr>
              <a:t>Take a 14 cm rod and two wheels.</a:t>
            </a:r>
          </a:p>
          <a:p>
            <a:r>
              <a:rPr lang="en-GB" altLang="en-US" sz="2000" dirty="0">
                <a:latin typeface="Arial" charset="0"/>
                <a:cs typeface="Arial" charset="0"/>
              </a:rPr>
              <a:t>Sharpen the rod ends slightly and push on the wheels.</a:t>
            </a:r>
          </a:p>
          <a:p>
            <a:r>
              <a:rPr lang="en-GB" altLang="en-US" sz="2000" dirty="0">
                <a:latin typeface="Arial" charset="0"/>
                <a:cs typeface="Arial" charset="0"/>
              </a:rPr>
              <a:t>Remove one wheel and push the rod through the straw.</a:t>
            </a:r>
          </a:p>
          <a:p>
            <a:r>
              <a:rPr lang="en-GB" altLang="en-US" sz="2000" dirty="0">
                <a:latin typeface="Arial" charset="0"/>
                <a:cs typeface="Arial" charset="0"/>
              </a:rPr>
              <a:t>Refit the second wheel with a gap of about 2 mm between the wheel and straw end.</a:t>
            </a:r>
          </a:p>
          <a:p>
            <a:r>
              <a:rPr lang="en-GB" altLang="en-US" sz="2000" dirty="0">
                <a:latin typeface="Arial" charset="0"/>
                <a:cs typeface="Arial" charset="0"/>
              </a:rPr>
              <a:t>Hold the base and spin the wheel to check the axle (rod) rotates easily in the bearing.</a:t>
            </a:r>
          </a:p>
          <a:p>
            <a:endParaRPr lang="en-GB" altLang="en-US" sz="2400" dirty="0"/>
          </a:p>
        </p:txBody>
      </p:sp>
      <p:pic>
        <p:nvPicPr>
          <p:cNvPr id="5" name="Picture 4">
            <a:extLst>
              <a:ext uri="{FF2B5EF4-FFF2-40B4-BE49-F238E27FC236}">
                <a16:creationId xmlns:a16="http://schemas.microsoft.com/office/drawing/2014/main" id="{0890AFB4-9800-4A7B-8B3A-32F53ED29ED5}"/>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4894307" y="2815974"/>
            <a:ext cx="3451552" cy="494030"/>
          </a:xfrm>
          <a:prstGeom prst="rect">
            <a:avLst/>
          </a:prstGeom>
        </p:spPr>
      </p:pic>
      <p:pic>
        <p:nvPicPr>
          <p:cNvPr id="7" name="Picture 6">
            <a:extLst>
              <a:ext uri="{FF2B5EF4-FFF2-40B4-BE49-F238E27FC236}">
                <a16:creationId xmlns:a16="http://schemas.microsoft.com/office/drawing/2014/main" id="{6CABA189-2AB5-4121-829F-A610938BADE3}"/>
              </a:ext>
            </a:extLst>
          </p:cNvPr>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4876800" y="3675562"/>
            <a:ext cx="3469059" cy="2806227"/>
          </a:xfrm>
          <a:prstGeom prst="rect">
            <a:avLst/>
          </a:prstGeom>
        </p:spPr>
      </p:pic>
    </p:spTree>
    <p:extLst>
      <p:ext uri="{BB962C8B-B14F-4D97-AF65-F5344CB8AC3E}">
        <p14:creationId xmlns:p14="http://schemas.microsoft.com/office/powerpoint/2010/main" val="41939739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ChangeArrowheads="1"/>
          </p:cNvSpPr>
          <p:nvPr>
            <p:ph type="title"/>
          </p:nvPr>
        </p:nvSpPr>
        <p:spPr>
          <a:xfrm>
            <a:off x="0" y="1539468"/>
            <a:ext cx="9144000" cy="1143000"/>
          </a:xfrm>
        </p:spPr>
        <p:txBody>
          <a:bodyPr>
            <a:normAutofit/>
          </a:bodyPr>
          <a:lstStyle/>
          <a:p>
            <a:r>
              <a:rPr lang="en-GB" altLang="en-US" dirty="0">
                <a:latin typeface="Arial" charset="0"/>
                <a:cs typeface="Arial" charset="0"/>
              </a:rPr>
              <a:t>9. Restrain the front bearing</a:t>
            </a:r>
            <a:endParaRPr lang="en-US" altLang="en-US" dirty="0">
              <a:latin typeface="Arial" charset="0"/>
              <a:cs typeface="Arial" charset="0"/>
            </a:endParaRPr>
          </a:p>
        </p:txBody>
      </p:sp>
      <p:sp>
        <p:nvSpPr>
          <p:cNvPr id="24579" name="Rectangle 6"/>
          <p:cNvSpPr>
            <a:spLocks noChangeArrowheads="1"/>
          </p:cNvSpPr>
          <p:nvPr/>
        </p:nvSpPr>
        <p:spPr bwMode="auto">
          <a:xfrm>
            <a:off x="292850" y="2940907"/>
            <a:ext cx="4159078" cy="28159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spcBef>
                <a:spcPct val="20000"/>
              </a:spcBef>
              <a:buChar char="•"/>
              <a:defRPr sz="3200">
                <a:solidFill>
                  <a:schemeClr val="tx1"/>
                </a:solidFill>
                <a:latin typeface="Times New Roman" pitchFamily="18" charset="0"/>
              </a:defRPr>
            </a:lvl1pPr>
            <a:lvl2pPr marL="742950" indent="-285750">
              <a:spcBef>
                <a:spcPct val="20000"/>
              </a:spcBef>
              <a:buChar char="–"/>
              <a:defRPr sz="2800">
                <a:solidFill>
                  <a:schemeClr val="tx1"/>
                </a:solidFill>
                <a:latin typeface="Times New Roman" pitchFamily="18" charset="0"/>
              </a:defRPr>
            </a:lvl2pPr>
            <a:lvl3pPr marL="1143000" indent="-228600">
              <a:spcBef>
                <a:spcPct val="20000"/>
              </a:spcBef>
              <a:buChar char="•"/>
              <a:defRPr sz="2400">
                <a:solidFill>
                  <a:schemeClr val="tx1"/>
                </a:solidFill>
                <a:latin typeface="Times New Roman" pitchFamily="18"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spcAft>
                <a:spcPts val="600"/>
              </a:spcAft>
            </a:pPr>
            <a:r>
              <a:rPr lang="en-GB" altLang="en-US" sz="2000" dirty="0">
                <a:latin typeface="Arial" charset="0"/>
                <a:cs typeface="Arial" charset="0"/>
              </a:rPr>
              <a:t>Make holes either side of the foam tape with the sharp pencil.</a:t>
            </a:r>
          </a:p>
          <a:p>
            <a:pPr>
              <a:spcAft>
                <a:spcPts val="600"/>
              </a:spcAft>
            </a:pPr>
            <a:r>
              <a:rPr lang="en-GB" altLang="en-US" sz="2000" dirty="0">
                <a:latin typeface="Arial" charset="0"/>
                <a:cs typeface="Arial" charset="0"/>
              </a:rPr>
              <a:t>Fit cable ties through the holes.</a:t>
            </a:r>
          </a:p>
          <a:p>
            <a:pPr>
              <a:spcAft>
                <a:spcPts val="600"/>
              </a:spcAft>
            </a:pPr>
            <a:r>
              <a:rPr lang="en-GB" altLang="en-US" sz="2000" dirty="0">
                <a:latin typeface="Arial" charset="0"/>
                <a:cs typeface="Arial" charset="0"/>
              </a:rPr>
              <a:t>Tighten them </a:t>
            </a:r>
            <a:r>
              <a:rPr lang="en-GB" altLang="en-US" sz="2000" b="1" dirty="0">
                <a:latin typeface="Arial" charset="0"/>
                <a:cs typeface="Arial" charset="0"/>
              </a:rPr>
              <a:t>gently</a:t>
            </a:r>
            <a:r>
              <a:rPr lang="en-GB" altLang="en-US" sz="2000" dirty="0">
                <a:latin typeface="Arial" charset="0"/>
                <a:cs typeface="Arial" charset="0"/>
              </a:rPr>
              <a:t> to stop the bearing moving then snip the ends off.</a:t>
            </a:r>
          </a:p>
          <a:p>
            <a:pPr marL="0" indent="0">
              <a:spcAft>
                <a:spcPts val="600"/>
              </a:spcAft>
              <a:buNone/>
            </a:pPr>
            <a:endParaRPr lang="en-GB" altLang="en-US" sz="2800" dirty="0"/>
          </a:p>
          <a:p>
            <a:pPr>
              <a:spcAft>
                <a:spcPts val="600"/>
              </a:spcAft>
            </a:pPr>
            <a:endParaRPr lang="en-GB" altLang="en-US" sz="2000" dirty="0">
              <a:latin typeface="Arial" charset="0"/>
              <a:cs typeface="Arial" charset="0"/>
            </a:endParaRPr>
          </a:p>
        </p:txBody>
      </p:sp>
      <p:pic>
        <p:nvPicPr>
          <p:cNvPr id="4" name="Picture 3">
            <a:extLst>
              <a:ext uri="{FF2B5EF4-FFF2-40B4-BE49-F238E27FC236}">
                <a16:creationId xmlns:a16="http://schemas.microsoft.com/office/drawing/2014/main" id="{8785A02B-F247-4471-922A-281B7DA5C5EB}"/>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4451928" y="3017285"/>
            <a:ext cx="4093899" cy="1917627"/>
          </a:xfrm>
          <a:prstGeom prst="rect">
            <a:avLst/>
          </a:prstGeom>
        </p:spPr>
      </p:pic>
      <p:sp>
        <p:nvSpPr>
          <p:cNvPr id="8" name="Rectangle 6">
            <a:extLst>
              <a:ext uri="{FF2B5EF4-FFF2-40B4-BE49-F238E27FC236}">
                <a16:creationId xmlns:a16="http://schemas.microsoft.com/office/drawing/2014/main" id="{BF4CB1C0-9A41-4F61-A1D9-04848CA56B3E}"/>
              </a:ext>
            </a:extLst>
          </p:cNvPr>
          <p:cNvSpPr>
            <a:spLocks noChangeArrowheads="1"/>
          </p:cNvSpPr>
          <p:nvPr/>
        </p:nvSpPr>
        <p:spPr bwMode="auto">
          <a:xfrm>
            <a:off x="292850" y="5201311"/>
            <a:ext cx="8694133" cy="17807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spcBef>
                <a:spcPct val="20000"/>
              </a:spcBef>
              <a:buChar char="•"/>
              <a:defRPr sz="3200">
                <a:solidFill>
                  <a:schemeClr val="tx1"/>
                </a:solidFill>
                <a:latin typeface="Times New Roman" pitchFamily="18" charset="0"/>
              </a:defRPr>
            </a:lvl1pPr>
            <a:lvl2pPr marL="742950" indent="-285750">
              <a:spcBef>
                <a:spcPct val="20000"/>
              </a:spcBef>
              <a:buChar char="–"/>
              <a:defRPr sz="2800">
                <a:solidFill>
                  <a:schemeClr val="tx1"/>
                </a:solidFill>
                <a:latin typeface="Times New Roman" pitchFamily="18" charset="0"/>
              </a:defRPr>
            </a:lvl2pPr>
            <a:lvl3pPr marL="1143000" indent="-228600">
              <a:spcBef>
                <a:spcPct val="20000"/>
              </a:spcBef>
              <a:buChar char="•"/>
              <a:defRPr sz="2400">
                <a:solidFill>
                  <a:schemeClr val="tx1"/>
                </a:solidFill>
                <a:latin typeface="Times New Roman" pitchFamily="18"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spcAft>
                <a:spcPts val="600"/>
              </a:spcAft>
            </a:pPr>
            <a:r>
              <a:rPr lang="en-GB" altLang="en-US" sz="2000" dirty="0">
                <a:latin typeface="Arial" charset="0"/>
                <a:cs typeface="Arial" charset="0"/>
              </a:rPr>
              <a:t>Don’t pull them too tight (or you can crush the straw onto the axle and stop it rotating).</a:t>
            </a:r>
          </a:p>
          <a:p>
            <a:pPr>
              <a:spcAft>
                <a:spcPts val="600"/>
              </a:spcAft>
            </a:pPr>
            <a:r>
              <a:rPr lang="en-GB" altLang="en-US" sz="2000" dirty="0">
                <a:latin typeface="Arial" charset="0"/>
                <a:cs typeface="Arial" charset="0"/>
              </a:rPr>
              <a:t>Check the axle still rotates freely in the bearing.</a:t>
            </a:r>
          </a:p>
          <a:p>
            <a:pPr marL="0" indent="0">
              <a:spcAft>
                <a:spcPts val="600"/>
              </a:spcAft>
              <a:buNone/>
            </a:pPr>
            <a:endParaRPr lang="en-GB" altLang="en-US" sz="2800" dirty="0"/>
          </a:p>
          <a:p>
            <a:pPr>
              <a:spcAft>
                <a:spcPts val="600"/>
              </a:spcAft>
            </a:pPr>
            <a:endParaRPr lang="en-GB" altLang="en-US" sz="2000" dirty="0">
              <a:latin typeface="Arial" charset="0"/>
              <a:cs typeface="Arial" charset="0"/>
            </a:endParaRPr>
          </a:p>
        </p:txBody>
      </p:sp>
    </p:spTree>
    <p:extLst>
      <p:ext uri="{BB962C8B-B14F-4D97-AF65-F5344CB8AC3E}">
        <p14:creationId xmlns:p14="http://schemas.microsoft.com/office/powerpoint/2010/main" val="17695246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a:xfrm>
            <a:off x="0" y="1477963"/>
            <a:ext cx="9144000" cy="1143000"/>
          </a:xfrm>
        </p:spPr>
        <p:txBody>
          <a:bodyPr>
            <a:normAutofit/>
          </a:bodyPr>
          <a:lstStyle/>
          <a:p>
            <a:r>
              <a:rPr lang="en-GB" altLang="en-US" dirty="0">
                <a:latin typeface="Arial" charset="0"/>
                <a:cs typeface="Arial" charset="0"/>
              </a:rPr>
              <a:t>10. Assemble the rear axles</a:t>
            </a:r>
            <a:endParaRPr lang="en-US" altLang="en-US" dirty="0">
              <a:latin typeface="Arial" charset="0"/>
              <a:cs typeface="Arial" charset="0"/>
            </a:endParaRPr>
          </a:p>
        </p:txBody>
      </p:sp>
      <p:sp>
        <p:nvSpPr>
          <p:cNvPr id="25603" name="Rectangle 3"/>
          <p:cNvSpPr>
            <a:spLocks noGrp="1" noChangeArrowheads="1"/>
          </p:cNvSpPr>
          <p:nvPr>
            <p:ph type="body" idx="1"/>
          </p:nvPr>
        </p:nvSpPr>
        <p:spPr>
          <a:xfrm>
            <a:off x="495470" y="3028547"/>
            <a:ext cx="5885665" cy="3099309"/>
          </a:xfrm>
        </p:spPr>
        <p:txBody>
          <a:bodyPr/>
          <a:lstStyle/>
          <a:p>
            <a:pPr>
              <a:spcAft>
                <a:spcPts val="600"/>
              </a:spcAft>
            </a:pPr>
            <a:r>
              <a:rPr lang="en-GB" altLang="en-US" sz="2000" dirty="0">
                <a:latin typeface="Arial" charset="0"/>
                <a:cs typeface="Arial" charset="0"/>
              </a:rPr>
              <a:t>Take two straws and two 16 cm rods.</a:t>
            </a:r>
          </a:p>
          <a:p>
            <a:pPr>
              <a:spcAft>
                <a:spcPts val="600"/>
              </a:spcAft>
            </a:pPr>
            <a:r>
              <a:rPr lang="en-GB" altLang="en-US" sz="2000" dirty="0">
                <a:latin typeface="Arial" charset="0"/>
                <a:cs typeface="Arial" charset="0"/>
              </a:rPr>
              <a:t>Cleanly cut the straws to 12 cm long.</a:t>
            </a:r>
          </a:p>
          <a:p>
            <a:pPr>
              <a:spcAft>
                <a:spcPts val="600"/>
              </a:spcAft>
            </a:pPr>
            <a:r>
              <a:rPr lang="en-GB" altLang="en-US" sz="2000" dirty="0">
                <a:latin typeface="Arial" charset="0"/>
                <a:cs typeface="Arial" charset="0"/>
              </a:rPr>
              <a:t>Mark 0.5 cm from the ends of straws and rods.</a:t>
            </a:r>
          </a:p>
          <a:p>
            <a:pPr>
              <a:spcAft>
                <a:spcPts val="600"/>
              </a:spcAft>
            </a:pPr>
            <a:r>
              <a:rPr lang="en-GB" altLang="en-US" sz="2000" b="1" dirty="0">
                <a:latin typeface="Arial" charset="0"/>
                <a:cs typeface="Arial" charset="0"/>
              </a:rPr>
              <a:t>Very slightly </a:t>
            </a:r>
            <a:r>
              <a:rPr lang="en-GB" altLang="en-US" sz="2000" dirty="0">
                <a:latin typeface="Arial" charset="0"/>
                <a:cs typeface="Arial" charset="0"/>
              </a:rPr>
              <a:t>sharpen the ends of the rods.</a:t>
            </a:r>
          </a:p>
          <a:p>
            <a:pPr>
              <a:spcAft>
                <a:spcPts val="600"/>
              </a:spcAft>
            </a:pPr>
            <a:r>
              <a:rPr lang="en-GB" altLang="en-US" sz="2000" dirty="0">
                <a:latin typeface="Arial" charset="0"/>
                <a:cs typeface="Arial" charset="0"/>
              </a:rPr>
              <a:t>Push the pulleys on so the mark just shows.</a:t>
            </a:r>
          </a:p>
          <a:p>
            <a:pPr>
              <a:spcAft>
                <a:spcPts val="600"/>
              </a:spcAft>
            </a:pPr>
            <a:r>
              <a:rPr lang="en-GB" altLang="en-US" sz="2000" dirty="0">
                <a:latin typeface="Arial" charset="0"/>
                <a:cs typeface="Arial" charset="0"/>
              </a:rPr>
              <a:t>Slide on the straw pieces.</a:t>
            </a:r>
          </a:p>
          <a:p>
            <a:pPr>
              <a:spcAft>
                <a:spcPts val="600"/>
              </a:spcAft>
            </a:pPr>
            <a:r>
              <a:rPr lang="en-GB" altLang="en-US" sz="2000" dirty="0">
                <a:latin typeface="Arial" charset="0"/>
                <a:cs typeface="Arial" charset="0"/>
              </a:rPr>
              <a:t>Push on the wheels, leaving a gap about 2 mm between the wheel and end of the straw.</a:t>
            </a:r>
          </a:p>
        </p:txBody>
      </p:sp>
      <p:pic>
        <p:nvPicPr>
          <p:cNvPr id="3" name="Picture 2">
            <a:extLst>
              <a:ext uri="{FF2B5EF4-FFF2-40B4-BE49-F238E27FC236}">
                <a16:creationId xmlns:a16="http://schemas.microsoft.com/office/drawing/2014/main" id="{93D29498-7983-4173-8BBD-FF9F324BB0D6}"/>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rot="16200000">
            <a:off x="5516710" y="4229532"/>
            <a:ext cx="3406476" cy="1004507"/>
          </a:xfrm>
          <a:prstGeom prst="rect">
            <a:avLst/>
          </a:prstGeom>
        </p:spPr>
      </p:pic>
      <p:pic>
        <p:nvPicPr>
          <p:cNvPr id="7" name="Picture 6">
            <a:extLst>
              <a:ext uri="{FF2B5EF4-FFF2-40B4-BE49-F238E27FC236}">
                <a16:creationId xmlns:a16="http://schemas.microsoft.com/office/drawing/2014/main" id="{B2E311FB-2F46-4D0B-8163-48DBCFFE7AEC}"/>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rot="16200000">
            <a:off x="6651296" y="4229534"/>
            <a:ext cx="3406479" cy="1004509"/>
          </a:xfrm>
          <a:prstGeom prst="rect">
            <a:avLst/>
          </a:prstGeom>
        </p:spPr>
      </p:pic>
      <p:cxnSp>
        <p:nvCxnSpPr>
          <p:cNvPr id="9" name="Straight Arrow Connector 8">
            <a:extLst>
              <a:ext uri="{FF2B5EF4-FFF2-40B4-BE49-F238E27FC236}">
                <a16:creationId xmlns:a16="http://schemas.microsoft.com/office/drawing/2014/main" id="{1CEA75E0-EFAC-41F9-AC0A-F3B180F25FB2}"/>
              </a:ext>
            </a:extLst>
          </p:cNvPr>
          <p:cNvCxnSpPr>
            <a:cxnSpLocks/>
          </p:cNvCxnSpPr>
          <p:nvPr/>
        </p:nvCxnSpPr>
        <p:spPr>
          <a:xfrm flipV="1">
            <a:off x="6141720" y="5813223"/>
            <a:ext cx="1021079" cy="244677"/>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14" name="Straight Connector 13">
            <a:extLst>
              <a:ext uri="{FF2B5EF4-FFF2-40B4-BE49-F238E27FC236}">
                <a16:creationId xmlns:a16="http://schemas.microsoft.com/office/drawing/2014/main" id="{B0195106-5CBF-48E2-8859-A7093D03AEAA}"/>
              </a:ext>
            </a:extLst>
          </p:cNvPr>
          <p:cNvCxnSpPr/>
          <p:nvPr/>
        </p:nvCxnSpPr>
        <p:spPr>
          <a:xfrm>
            <a:off x="7162799" y="3489960"/>
            <a:ext cx="137161"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AF821DD8-CCD7-47BD-BCC3-ADF336083ED7}"/>
              </a:ext>
            </a:extLst>
          </p:cNvPr>
          <p:cNvCxnSpPr/>
          <p:nvPr/>
        </p:nvCxnSpPr>
        <p:spPr>
          <a:xfrm>
            <a:off x="8309610" y="3486150"/>
            <a:ext cx="12192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2530F8D4-4631-4039-BDAA-C0290B1641CD}"/>
              </a:ext>
            </a:extLst>
          </p:cNvPr>
          <p:cNvCxnSpPr>
            <a:cxnSpLocks/>
          </p:cNvCxnSpPr>
          <p:nvPr/>
        </p:nvCxnSpPr>
        <p:spPr>
          <a:xfrm>
            <a:off x="7147559" y="5669280"/>
            <a:ext cx="140971"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9153EBAB-2956-4066-8C4C-C50DC3DB2EC1}"/>
              </a:ext>
            </a:extLst>
          </p:cNvPr>
          <p:cNvCxnSpPr/>
          <p:nvPr/>
        </p:nvCxnSpPr>
        <p:spPr>
          <a:xfrm>
            <a:off x="8282940" y="5669280"/>
            <a:ext cx="14859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40B051F6-236A-419C-9038-17CF358ADBB4}"/>
              </a:ext>
            </a:extLst>
          </p:cNvPr>
          <p:cNvCxnSpPr/>
          <p:nvPr/>
        </p:nvCxnSpPr>
        <p:spPr>
          <a:xfrm>
            <a:off x="7162799" y="6236970"/>
            <a:ext cx="91441"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8BAA6986-3C04-4E8D-80A9-C14F2F6727C5}"/>
              </a:ext>
            </a:extLst>
          </p:cNvPr>
          <p:cNvCxnSpPr/>
          <p:nvPr/>
        </p:nvCxnSpPr>
        <p:spPr>
          <a:xfrm>
            <a:off x="8282940" y="6236970"/>
            <a:ext cx="110490" cy="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6208923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title"/>
          </p:nvPr>
        </p:nvSpPr>
        <p:spPr>
          <a:xfrm>
            <a:off x="0" y="1513102"/>
            <a:ext cx="9143999" cy="1143000"/>
          </a:xfrm>
        </p:spPr>
        <p:txBody>
          <a:bodyPr>
            <a:normAutofit/>
          </a:bodyPr>
          <a:lstStyle/>
          <a:p>
            <a:r>
              <a:rPr lang="en-GB" altLang="en-US" dirty="0">
                <a:latin typeface="Arial" charset="0"/>
                <a:cs typeface="Arial" charset="0"/>
              </a:rPr>
              <a:t>11. Fit the rear axles</a:t>
            </a:r>
            <a:endParaRPr lang="en-US" altLang="en-US" dirty="0">
              <a:latin typeface="Arial" charset="0"/>
              <a:cs typeface="Arial" charset="0"/>
            </a:endParaRPr>
          </a:p>
        </p:txBody>
      </p:sp>
      <p:sp>
        <p:nvSpPr>
          <p:cNvPr id="26627" name="Rectangle 3"/>
          <p:cNvSpPr>
            <a:spLocks noGrp="1" noChangeArrowheads="1"/>
          </p:cNvSpPr>
          <p:nvPr>
            <p:ph type="body" idx="1"/>
          </p:nvPr>
        </p:nvSpPr>
        <p:spPr>
          <a:xfrm>
            <a:off x="478490" y="2784821"/>
            <a:ext cx="3695701" cy="3791239"/>
          </a:xfrm>
        </p:spPr>
        <p:txBody>
          <a:bodyPr/>
          <a:lstStyle/>
          <a:p>
            <a:r>
              <a:rPr lang="en-GB" altLang="en-US" sz="2000" dirty="0">
                <a:latin typeface="Arial" charset="0"/>
                <a:cs typeface="Arial" charset="0"/>
              </a:rPr>
              <a:t>Stick 10.5 cm lengths of foam tape centrally along the lines 7 cm from the rear.</a:t>
            </a:r>
          </a:p>
          <a:p>
            <a:r>
              <a:rPr lang="en-GB" altLang="en-US" sz="2000" dirty="0">
                <a:latin typeface="Arial" charset="0"/>
                <a:cs typeface="Arial" charset="0"/>
              </a:rPr>
              <a:t>Peel off the plastic film.</a:t>
            </a:r>
          </a:p>
          <a:p>
            <a:r>
              <a:rPr lang="en-GB" altLang="en-US" sz="2000" dirty="0">
                <a:latin typeface="Arial" charset="0"/>
                <a:cs typeface="Arial" charset="0"/>
              </a:rPr>
              <a:t>Stick on the rear axle assemblies as shown.</a:t>
            </a:r>
          </a:p>
          <a:p>
            <a:r>
              <a:rPr lang="en-GB" altLang="en-US" sz="2000" dirty="0">
                <a:latin typeface="Arial" charset="0"/>
                <a:cs typeface="Arial" charset="0"/>
              </a:rPr>
              <a:t>The marks on the straw bearings should line up with the edge of the slot.</a:t>
            </a:r>
          </a:p>
          <a:p>
            <a:pPr>
              <a:spcAft>
                <a:spcPts val="1200"/>
              </a:spcAft>
            </a:pPr>
            <a:r>
              <a:rPr lang="en-GB" altLang="en-US" sz="2000" b="1" dirty="0">
                <a:latin typeface="Arial" charset="0"/>
                <a:cs typeface="Arial" charset="0"/>
              </a:rPr>
              <a:t>Gently</a:t>
            </a:r>
            <a:r>
              <a:rPr lang="en-GB" altLang="en-US" sz="2000" dirty="0">
                <a:latin typeface="Arial" charset="0"/>
                <a:cs typeface="Arial" charset="0"/>
              </a:rPr>
              <a:t> cable tie the bearings in position.</a:t>
            </a:r>
          </a:p>
        </p:txBody>
      </p:sp>
      <p:pic>
        <p:nvPicPr>
          <p:cNvPr id="4" name="Picture 3">
            <a:extLst>
              <a:ext uri="{FF2B5EF4-FFF2-40B4-BE49-F238E27FC236}">
                <a16:creationId xmlns:a16="http://schemas.microsoft.com/office/drawing/2014/main" id="{4F6ABA16-5F7B-449F-B826-107B7D709DE7}"/>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4259075" y="2945493"/>
            <a:ext cx="4177834" cy="3469893"/>
          </a:xfrm>
          <a:prstGeom prst="rect">
            <a:avLst/>
          </a:prstGeom>
        </p:spPr>
      </p:pic>
      <p:cxnSp>
        <p:nvCxnSpPr>
          <p:cNvPr id="6" name="Straight Connector 5">
            <a:extLst>
              <a:ext uri="{FF2B5EF4-FFF2-40B4-BE49-F238E27FC236}">
                <a16:creationId xmlns:a16="http://schemas.microsoft.com/office/drawing/2014/main" id="{39E99F2A-5F23-4C00-83FC-FEB35565863F}"/>
              </a:ext>
            </a:extLst>
          </p:cNvPr>
          <p:cNvCxnSpPr/>
          <p:nvPr/>
        </p:nvCxnSpPr>
        <p:spPr>
          <a:xfrm>
            <a:off x="6564630" y="5372100"/>
            <a:ext cx="0" cy="83820"/>
          </a:xfrm>
          <a:prstGeom prst="line">
            <a:avLst/>
          </a:prstGeom>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BF678BEB-EE1E-44B6-9499-2C9550D78F51}"/>
              </a:ext>
            </a:extLst>
          </p:cNvPr>
          <p:cNvCxnSpPr/>
          <p:nvPr/>
        </p:nvCxnSpPr>
        <p:spPr>
          <a:xfrm>
            <a:off x="6046470" y="5344898"/>
            <a:ext cx="0" cy="107212"/>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61505318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ChangeArrowheads="1"/>
          </p:cNvSpPr>
          <p:nvPr>
            <p:ph type="title"/>
          </p:nvPr>
        </p:nvSpPr>
        <p:spPr>
          <a:xfrm>
            <a:off x="0" y="1511386"/>
            <a:ext cx="9144000" cy="1143000"/>
          </a:xfrm>
        </p:spPr>
        <p:txBody>
          <a:bodyPr>
            <a:normAutofit/>
          </a:bodyPr>
          <a:lstStyle/>
          <a:p>
            <a:r>
              <a:rPr lang="en-GB" altLang="en-US" dirty="0">
                <a:latin typeface="Arial" charset="0"/>
                <a:cs typeface="Arial" charset="0"/>
              </a:rPr>
              <a:t>12. Fit the motors</a:t>
            </a:r>
            <a:endParaRPr lang="en-US" altLang="en-US" dirty="0">
              <a:latin typeface="Arial" charset="0"/>
              <a:cs typeface="Arial" charset="0"/>
            </a:endParaRPr>
          </a:p>
        </p:txBody>
      </p:sp>
      <p:sp>
        <p:nvSpPr>
          <p:cNvPr id="17" name="Rectangle 3">
            <a:extLst>
              <a:ext uri="{FF2B5EF4-FFF2-40B4-BE49-F238E27FC236}">
                <a16:creationId xmlns:a16="http://schemas.microsoft.com/office/drawing/2014/main" id="{9E1BC520-0FE5-47F7-B16A-E6EAF124D14E}"/>
              </a:ext>
            </a:extLst>
          </p:cNvPr>
          <p:cNvSpPr txBox="1">
            <a:spLocks noChangeArrowheads="1"/>
          </p:cNvSpPr>
          <p:nvPr/>
        </p:nvSpPr>
        <p:spPr>
          <a:xfrm>
            <a:off x="478490" y="2784821"/>
            <a:ext cx="3628575" cy="3791239"/>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itchFamily="34" charset="0"/>
                <a:ea typeface="+mn-ea"/>
                <a:cs typeface="Arial"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itchFamily="34" charset="0"/>
                <a:ea typeface="+mn-ea"/>
                <a:cs typeface="Arial"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itchFamily="34" charset="0"/>
                <a:ea typeface="+mn-ea"/>
                <a:cs typeface="Arial"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itchFamily="34" charset="0"/>
                <a:ea typeface="+mn-ea"/>
                <a:cs typeface="Arial"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itchFamily="34" charset="0"/>
                <a:ea typeface="+mn-ea"/>
                <a:cs typeface="Arial"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altLang="en-US" sz="2000" dirty="0">
                <a:latin typeface="Arial" charset="0"/>
                <a:cs typeface="Arial" charset="0"/>
              </a:rPr>
              <a:t>Turn the base over.</a:t>
            </a:r>
          </a:p>
          <a:p>
            <a:r>
              <a:rPr lang="en-GB" altLang="en-US" sz="2000" dirty="0">
                <a:latin typeface="Arial" charset="0"/>
                <a:cs typeface="Arial" charset="0"/>
              </a:rPr>
              <a:t>Fit the motor pulleys.</a:t>
            </a:r>
          </a:p>
          <a:p>
            <a:r>
              <a:rPr lang="en-GB" altLang="en-US" sz="2000" dirty="0">
                <a:latin typeface="Arial" charset="0"/>
                <a:cs typeface="Arial" charset="0"/>
              </a:rPr>
              <a:t>Stick the motor mounts onto the base so the motor shafts line up with the lines marked 10 cm from the rear.</a:t>
            </a:r>
          </a:p>
          <a:p>
            <a:r>
              <a:rPr lang="en-GB" altLang="en-US" sz="2000" dirty="0">
                <a:latin typeface="Arial" charset="0"/>
                <a:cs typeface="Arial" charset="0"/>
              </a:rPr>
              <a:t>The vees of the pulleys should line up.</a:t>
            </a:r>
          </a:p>
          <a:p>
            <a:r>
              <a:rPr lang="en-GB" altLang="en-US" sz="2000" dirty="0">
                <a:latin typeface="Arial" charset="0"/>
                <a:cs typeface="Arial" charset="0"/>
              </a:rPr>
              <a:t>Cable tie on the motors. </a:t>
            </a:r>
          </a:p>
          <a:p>
            <a:r>
              <a:rPr lang="en-GB" altLang="en-US" sz="2000" dirty="0">
                <a:latin typeface="Arial" charset="0"/>
                <a:cs typeface="Arial" charset="0"/>
              </a:rPr>
              <a:t>Fit 6 cm long rubber band drive belts.</a:t>
            </a:r>
          </a:p>
        </p:txBody>
      </p:sp>
      <p:pic>
        <p:nvPicPr>
          <p:cNvPr id="3" name="Picture 2">
            <a:extLst>
              <a:ext uri="{FF2B5EF4-FFF2-40B4-BE49-F238E27FC236}">
                <a16:creationId xmlns:a16="http://schemas.microsoft.com/office/drawing/2014/main" id="{0E16D98D-39C7-497E-9156-D1F7E29D8CF4}"/>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4190194" y="2857473"/>
            <a:ext cx="4610398" cy="3645933"/>
          </a:xfrm>
          <a:prstGeom prst="rect">
            <a:avLst/>
          </a:prstGeom>
        </p:spPr>
      </p:pic>
    </p:spTree>
    <p:extLst>
      <p:ext uri="{BB962C8B-B14F-4D97-AF65-F5344CB8AC3E}">
        <p14:creationId xmlns:p14="http://schemas.microsoft.com/office/powerpoint/2010/main" val="67876946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ChangeArrowheads="1"/>
          </p:cNvSpPr>
          <p:nvPr>
            <p:ph type="title"/>
          </p:nvPr>
        </p:nvSpPr>
        <p:spPr>
          <a:xfrm>
            <a:off x="0" y="1511386"/>
            <a:ext cx="9144000" cy="1143000"/>
          </a:xfrm>
        </p:spPr>
        <p:txBody>
          <a:bodyPr>
            <a:normAutofit/>
          </a:bodyPr>
          <a:lstStyle/>
          <a:p>
            <a:r>
              <a:rPr lang="en-GB" altLang="en-US" dirty="0">
                <a:latin typeface="Arial" charset="0"/>
                <a:cs typeface="Arial" charset="0"/>
              </a:rPr>
              <a:t>13. Fit the battery box</a:t>
            </a:r>
            <a:endParaRPr lang="en-US" altLang="en-US" dirty="0">
              <a:latin typeface="Arial" charset="0"/>
              <a:cs typeface="Arial" charset="0"/>
            </a:endParaRPr>
          </a:p>
        </p:txBody>
      </p:sp>
      <p:sp>
        <p:nvSpPr>
          <p:cNvPr id="17" name="Rectangle 3">
            <a:extLst>
              <a:ext uri="{FF2B5EF4-FFF2-40B4-BE49-F238E27FC236}">
                <a16:creationId xmlns:a16="http://schemas.microsoft.com/office/drawing/2014/main" id="{9E1BC520-0FE5-47F7-B16A-E6EAF124D14E}"/>
              </a:ext>
            </a:extLst>
          </p:cNvPr>
          <p:cNvSpPr txBox="1">
            <a:spLocks noChangeArrowheads="1"/>
          </p:cNvSpPr>
          <p:nvPr/>
        </p:nvSpPr>
        <p:spPr>
          <a:xfrm>
            <a:off x="318697" y="2815301"/>
            <a:ext cx="4146849" cy="1086139"/>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itchFamily="34" charset="0"/>
                <a:ea typeface="+mn-ea"/>
                <a:cs typeface="Arial"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itchFamily="34" charset="0"/>
                <a:ea typeface="+mn-ea"/>
                <a:cs typeface="Arial"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itchFamily="34" charset="0"/>
                <a:ea typeface="+mn-ea"/>
                <a:cs typeface="Arial"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itchFamily="34" charset="0"/>
                <a:ea typeface="+mn-ea"/>
                <a:cs typeface="Arial"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itchFamily="34" charset="0"/>
                <a:ea typeface="+mn-ea"/>
                <a:cs typeface="Arial"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altLang="en-US" sz="2000" dirty="0">
                <a:latin typeface="Arial" charset="0"/>
                <a:cs typeface="Arial" charset="0"/>
              </a:rPr>
              <a:t>Stick a double layer of foam tape to the underside of the Crumble.</a:t>
            </a:r>
          </a:p>
          <a:p>
            <a:r>
              <a:rPr lang="en-GB" altLang="en-US" sz="2000" dirty="0">
                <a:latin typeface="Arial" charset="0"/>
                <a:cs typeface="Arial" charset="0"/>
              </a:rPr>
              <a:t>Attach it to the base.</a:t>
            </a:r>
          </a:p>
          <a:p>
            <a:r>
              <a:rPr lang="en-GB" altLang="en-US" sz="2000" dirty="0">
                <a:latin typeface="Arial" charset="0"/>
                <a:cs typeface="Arial" charset="0"/>
              </a:rPr>
              <a:t>Cut this shape from corrugated plastic.</a:t>
            </a:r>
          </a:p>
        </p:txBody>
      </p:sp>
      <p:pic>
        <p:nvPicPr>
          <p:cNvPr id="4" name="Picture 3">
            <a:extLst>
              <a:ext uri="{FF2B5EF4-FFF2-40B4-BE49-F238E27FC236}">
                <a16:creationId xmlns:a16="http://schemas.microsoft.com/office/drawing/2014/main" id="{0C73E0E3-2CD8-49CC-BB4B-7660B369B522}"/>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2424493" y="4831080"/>
            <a:ext cx="2093453" cy="1764293"/>
          </a:xfrm>
          <a:prstGeom prst="rect">
            <a:avLst/>
          </a:prstGeom>
        </p:spPr>
      </p:pic>
      <p:pic>
        <p:nvPicPr>
          <p:cNvPr id="6" name="Picture 5">
            <a:extLst>
              <a:ext uri="{FF2B5EF4-FFF2-40B4-BE49-F238E27FC236}">
                <a16:creationId xmlns:a16="http://schemas.microsoft.com/office/drawing/2014/main" id="{2B1CEBCB-C6A5-4E73-90A5-435C60BE8215}"/>
              </a:ext>
            </a:extLst>
          </p:cNvPr>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4667588" y="4602330"/>
            <a:ext cx="1437532" cy="1973730"/>
          </a:xfrm>
          <a:prstGeom prst="rect">
            <a:avLst/>
          </a:prstGeom>
        </p:spPr>
      </p:pic>
      <p:pic>
        <p:nvPicPr>
          <p:cNvPr id="8" name="Picture 7">
            <a:extLst>
              <a:ext uri="{FF2B5EF4-FFF2-40B4-BE49-F238E27FC236}">
                <a16:creationId xmlns:a16="http://schemas.microsoft.com/office/drawing/2014/main" id="{B636854A-EC24-4012-AA1C-B8F26471CA91}"/>
              </a:ext>
            </a:extLst>
          </p:cNvPr>
          <p:cNvPicPr>
            <a:picLocks noChangeAspect="1"/>
          </p:cNvPicPr>
          <p:nvPr/>
        </p:nvPicPr>
        <p:blipFill>
          <a:blip r:embed="rId5" cstate="print">
            <a:extLst>
              <a:ext uri="{28A0092B-C50C-407E-A947-70E740481C1C}">
                <a14:useLocalDpi xmlns:a14="http://schemas.microsoft.com/office/drawing/2010/main"/>
              </a:ext>
            </a:extLst>
          </a:blip>
          <a:stretch>
            <a:fillRect/>
          </a:stretch>
        </p:blipFill>
        <p:spPr>
          <a:xfrm>
            <a:off x="4711636" y="2784821"/>
            <a:ext cx="1315557" cy="1687074"/>
          </a:xfrm>
          <a:prstGeom prst="rect">
            <a:avLst/>
          </a:prstGeom>
        </p:spPr>
      </p:pic>
      <p:pic>
        <p:nvPicPr>
          <p:cNvPr id="10" name="Picture 9">
            <a:extLst>
              <a:ext uri="{FF2B5EF4-FFF2-40B4-BE49-F238E27FC236}">
                <a16:creationId xmlns:a16="http://schemas.microsoft.com/office/drawing/2014/main" id="{B8E99B4D-89BA-44F8-9752-C97B92660BA3}"/>
              </a:ext>
            </a:extLst>
          </p:cNvPr>
          <p:cNvPicPr>
            <a:picLocks noChangeAspect="1"/>
          </p:cNvPicPr>
          <p:nvPr/>
        </p:nvPicPr>
        <p:blipFill>
          <a:blip r:embed="rId6" cstate="print">
            <a:extLst>
              <a:ext uri="{28A0092B-C50C-407E-A947-70E740481C1C}">
                <a14:useLocalDpi xmlns:a14="http://schemas.microsoft.com/office/drawing/2010/main"/>
              </a:ext>
            </a:extLst>
          </a:blip>
          <a:stretch>
            <a:fillRect/>
          </a:stretch>
        </p:blipFill>
        <p:spPr>
          <a:xfrm>
            <a:off x="6340343" y="2956338"/>
            <a:ext cx="2260480" cy="3619722"/>
          </a:xfrm>
          <a:prstGeom prst="rect">
            <a:avLst/>
          </a:prstGeom>
        </p:spPr>
      </p:pic>
      <p:sp>
        <p:nvSpPr>
          <p:cNvPr id="13" name="Rectangle 3">
            <a:extLst>
              <a:ext uri="{FF2B5EF4-FFF2-40B4-BE49-F238E27FC236}">
                <a16:creationId xmlns:a16="http://schemas.microsoft.com/office/drawing/2014/main" id="{372559BA-2926-4D41-9F1A-B0111ABE69DC}"/>
              </a:ext>
            </a:extLst>
          </p:cNvPr>
          <p:cNvSpPr txBox="1">
            <a:spLocks noChangeArrowheads="1"/>
          </p:cNvSpPr>
          <p:nvPr/>
        </p:nvSpPr>
        <p:spPr>
          <a:xfrm>
            <a:off x="347086" y="4617570"/>
            <a:ext cx="2243663" cy="3791239"/>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itchFamily="34" charset="0"/>
                <a:ea typeface="+mn-ea"/>
                <a:cs typeface="Arial"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itchFamily="34" charset="0"/>
                <a:ea typeface="+mn-ea"/>
                <a:cs typeface="Arial"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itchFamily="34" charset="0"/>
                <a:ea typeface="+mn-ea"/>
                <a:cs typeface="Arial"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itchFamily="34" charset="0"/>
                <a:ea typeface="+mn-ea"/>
                <a:cs typeface="Arial"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itchFamily="34" charset="0"/>
                <a:ea typeface="+mn-ea"/>
                <a:cs typeface="Arial"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altLang="en-US" sz="2000" dirty="0">
                <a:latin typeface="Arial" charset="0"/>
                <a:cs typeface="Arial" charset="0"/>
              </a:rPr>
              <a:t>Foam tape it to the bottom of the battery box.</a:t>
            </a:r>
          </a:p>
          <a:p>
            <a:r>
              <a:rPr lang="en-GB" altLang="en-US" sz="2000" dirty="0">
                <a:latin typeface="Arial" charset="0"/>
                <a:cs typeface="Arial" charset="0"/>
              </a:rPr>
              <a:t>Foam tape the battery box to the base.</a:t>
            </a:r>
          </a:p>
        </p:txBody>
      </p:sp>
      <p:cxnSp>
        <p:nvCxnSpPr>
          <p:cNvPr id="15" name="Straight Arrow Connector 14">
            <a:extLst>
              <a:ext uri="{FF2B5EF4-FFF2-40B4-BE49-F238E27FC236}">
                <a16:creationId xmlns:a16="http://schemas.microsoft.com/office/drawing/2014/main" id="{53B4CCFB-5812-485A-9F27-F467A1C0463B}"/>
              </a:ext>
            </a:extLst>
          </p:cNvPr>
          <p:cNvCxnSpPr>
            <a:cxnSpLocks/>
          </p:cNvCxnSpPr>
          <p:nvPr/>
        </p:nvCxnSpPr>
        <p:spPr>
          <a:xfrm>
            <a:off x="2392121" y="4267200"/>
            <a:ext cx="922579" cy="1302327"/>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5" name="Straight Arrow Connector 4">
            <a:extLst>
              <a:ext uri="{FF2B5EF4-FFF2-40B4-BE49-F238E27FC236}">
                <a16:creationId xmlns:a16="http://schemas.microsoft.com/office/drawing/2014/main" id="{620D5986-04A6-9079-939E-88D02D455048}"/>
              </a:ext>
            </a:extLst>
          </p:cNvPr>
          <p:cNvCxnSpPr/>
          <p:nvPr/>
        </p:nvCxnSpPr>
        <p:spPr>
          <a:xfrm>
            <a:off x="4465546" y="5974773"/>
            <a:ext cx="366227"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9" name="Straight Arrow Connector 8">
            <a:extLst>
              <a:ext uri="{FF2B5EF4-FFF2-40B4-BE49-F238E27FC236}">
                <a16:creationId xmlns:a16="http://schemas.microsoft.com/office/drawing/2014/main" id="{53EB3D74-2EFD-B2FD-8646-4FBC69645944}"/>
              </a:ext>
            </a:extLst>
          </p:cNvPr>
          <p:cNvCxnSpPr>
            <a:cxnSpLocks/>
          </p:cNvCxnSpPr>
          <p:nvPr/>
        </p:nvCxnSpPr>
        <p:spPr>
          <a:xfrm>
            <a:off x="6027193" y="3503667"/>
            <a:ext cx="1132143"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4" name="Straight Arrow Connector 13">
            <a:extLst>
              <a:ext uri="{FF2B5EF4-FFF2-40B4-BE49-F238E27FC236}">
                <a16:creationId xmlns:a16="http://schemas.microsoft.com/office/drawing/2014/main" id="{EEA1E103-83D5-A55C-43A8-FB395E76BB07}"/>
              </a:ext>
            </a:extLst>
          </p:cNvPr>
          <p:cNvCxnSpPr/>
          <p:nvPr/>
        </p:nvCxnSpPr>
        <p:spPr>
          <a:xfrm>
            <a:off x="6027193" y="5715000"/>
            <a:ext cx="695725" cy="103909"/>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24075827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ChangeArrowheads="1"/>
          </p:cNvSpPr>
          <p:nvPr>
            <p:ph type="title"/>
          </p:nvPr>
        </p:nvSpPr>
        <p:spPr>
          <a:xfrm>
            <a:off x="0" y="1511386"/>
            <a:ext cx="9144000" cy="1143000"/>
          </a:xfrm>
        </p:spPr>
        <p:txBody>
          <a:bodyPr>
            <a:normAutofit/>
          </a:bodyPr>
          <a:lstStyle/>
          <a:p>
            <a:r>
              <a:rPr lang="en-GB" altLang="en-US" dirty="0">
                <a:latin typeface="Arial" charset="0"/>
                <a:cs typeface="Arial" charset="0"/>
              </a:rPr>
              <a:t>14. Re-connect the circuit</a:t>
            </a:r>
            <a:endParaRPr lang="en-US" altLang="en-US" dirty="0">
              <a:latin typeface="Arial" charset="0"/>
              <a:cs typeface="Arial" charset="0"/>
            </a:endParaRPr>
          </a:p>
        </p:txBody>
      </p:sp>
      <p:sp>
        <p:nvSpPr>
          <p:cNvPr id="17" name="Rectangle 3">
            <a:extLst>
              <a:ext uri="{FF2B5EF4-FFF2-40B4-BE49-F238E27FC236}">
                <a16:creationId xmlns:a16="http://schemas.microsoft.com/office/drawing/2014/main" id="{9E1BC520-0FE5-47F7-B16A-E6EAF124D14E}"/>
              </a:ext>
            </a:extLst>
          </p:cNvPr>
          <p:cNvSpPr txBox="1">
            <a:spLocks noChangeArrowheads="1"/>
          </p:cNvSpPr>
          <p:nvPr/>
        </p:nvSpPr>
        <p:spPr>
          <a:xfrm>
            <a:off x="318697" y="2815301"/>
            <a:ext cx="4146849" cy="1086139"/>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itchFamily="34" charset="0"/>
                <a:ea typeface="+mn-ea"/>
                <a:cs typeface="Arial"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itchFamily="34" charset="0"/>
                <a:ea typeface="+mn-ea"/>
                <a:cs typeface="Arial"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itchFamily="34" charset="0"/>
                <a:ea typeface="+mn-ea"/>
                <a:cs typeface="Arial"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itchFamily="34" charset="0"/>
                <a:ea typeface="+mn-ea"/>
                <a:cs typeface="Arial"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itchFamily="34" charset="0"/>
                <a:ea typeface="+mn-ea"/>
                <a:cs typeface="Arial"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altLang="en-US" sz="2000" dirty="0">
                <a:latin typeface="Arial" charset="0"/>
                <a:cs typeface="Arial" charset="0"/>
              </a:rPr>
              <a:t>Re-connect the circuit.</a:t>
            </a:r>
          </a:p>
          <a:p>
            <a:r>
              <a:rPr lang="en-GB" altLang="en-US" sz="2000" dirty="0">
                <a:latin typeface="Arial" charset="0"/>
                <a:cs typeface="Arial" charset="0"/>
              </a:rPr>
              <a:t>Coil the wires up neatly and cable tie in position.</a:t>
            </a:r>
          </a:p>
        </p:txBody>
      </p:sp>
      <p:pic>
        <p:nvPicPr>
          <p:cNvPr id="3" name="Picture 2">
            <a:extLst>
              <a:ext uri="{FF2B5EF4-FFF2-40B4-BE49-F238E27FC236}">
                <a16:creationId xmlns:a16="http://schemas.microsoft.com/office/drawing/2014/main" id="{BA591C93-519F-41BF-91E3-2783064AEA15}"/>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318697" y="4145280"/>
            <a:ext cx="4049690" cy="2156794"/>
          </a:xfrm>
          <a:prstGeom prst="rect">
            <a:avLst/>
          </a:prstGeom>
        </p:spPr>
      </p:pic>
      <p:pic>
        <p:nvPicPr>
          <p:cNvPr id="7" name="Picture 6">
            <a:extLst>
              <a:ext uri="{FF2B5EF4-FFF2-40B4-BE49-F238E27FC236}">
                <a16:creationId xmlns:a16="http://schemas.microsoft.com/office/drawing/2014/main" id="{2E5AEB1C-4F88-4826-86D0-11734B764245}"/>
              </a:ext>
            </a:extLst>
          </p:cNvPr>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4572000" y="3038180"/>
            <a:ext cx="3962186" cy="3301993"/>
          </a:xfrm>
          <a:prstGeom prst="rect">
            <a:avLst/>
          </a:prstGeom>
        </p:spPr>
      </p:pic>
    </p:spTree>
    <p:extLst>
      <p:ext uri="{BB962C8B-B14F-4D97-AF65-F5344CB8AC3E}">
        <p14:creationId xmlns:p14="http://schemas.microsoft.com/office/powerpoint/2010/main" val="193243935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ChangeArrowheads="1"/>
          </p:cNvSpPr>
          <p:nvPr>
            <p:ph type="title"/>
          </p:nvPr>
        </p:nvSpPr>
        <p:spPr>
          <a:xfrm>
            <a:off x="0" y="1511386"/>
            <a:ext cx="9144000" cy="1143000"/>
          </a:xfrm>
        </p:spPr>
        <p:txBody>
          <a:bodyPr>
            <a:normAutofit/>
          </a:bodyPr>
          <a:lstStyle/>
          <a:p>
            <a:r>
              <a:rPr lang="en-GB" altLang="en-US" dirty="0">
                <a:latin typeface="Arial" charset="0"/>
                <a:cs typeface="Arial" charset="0"/>
              </a:rPr>
              <a:t>15. Construct a program</a:t>
            </a:r>
            <a:endParaRPr lang="en-US" altLang="en-US" dirty="0">
              <a:latin typeface="Arial" charset="0"/>
              <a:cs typeface="Arial" charset="0"/>
            </a:endParaRPr>
          </a:p>
        </p:txBody>
      </p:sp>
      <p:sp>
        <p:nvSpPr>
          <p:cNvPr id="17" name="Rectangle 3">
            <a:extLst>
              <a:ext uri="{FF2B5EF4-FFF2-40B4-BE49-F238E27FC236}">
                <a16:creationId xmlns:a16="http://schemas.microsoft.com/office/drawing/2014/main" id="{9E1BC520-0FE5-47F7-B16A-E6EAF124D14E}"/>
              </a:ext>
            </a:extLst>
          </p:cNvPr>
          <p:cNvSpPr txBox="1">
            <a:spLocks noChangeArrowheads="1"/>
          </p:cNvSpPr>
          <p:nvPr/>
        </p:nvSpPr>
        <p:spPr>
          <a:xfrm>
            <a:off x="318697" y="2769581"/>
            <a:ext cx="4462507" cy="114300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itchFamily="34" charset="0"/>
                <a:ea typeface="+mn-ea"/>
                <a:cs typeface="Arial"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itchFamily="34" charset="0"/>
                <a:ea typeface="+mn-ea"/>
                <a:cs typeface="Arial"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itchFamily="34" charset="0"/>
                <a:ea typeface="+mn-ea"/>
                <a:cs typeface="Arial"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itchFamily="34" charset="0"/>
                <a:ea typeface="+mn-ea"/>
                <a:cs typeface="Arial"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itchFamily="34" charset="0"/>
                <a:ea typeface="+mn-ea"/>
                <a:cs typeface="Arial"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altLang="en-US" sz="2000" dirty="0">
                <a:latin typeface="Arial" charset="0"/>
                <a:cs typeface="Arial" charset="0"/>
              </a:rPr>
              <a:t>Construct this program - drag commands from the left and drop them on the right.</a:t>
            </a:r>
          </a:p>
          <a:p>
            <a:r>
              <a:rPr lang="en-GB" altLang="en-US" sz="2000" dirty="0">
                <a:latin typeface="Arial" charset="0"/>
                <a:cs typeface="Arial" charset="0"/>
              </a:rPr>
              <a:t>Click on the values to change them.</a:t>
            </a:r>
          </a:p>
          <a:p>
            <a:r>
              <a:rPr lang="en-GB" altLang="en-US" sz="2000" dirty="0">
                <a:latin typeface="Arial" charset="0"/>
                <a:cs typeface="Arial" charset="0"/>
              </a:rPr>
              <a:t>Hold the vehicle in your hand, switch on the battery box and click on the green arrow to start.</a:t>
            </a:r>
          </a:p>
          <a:p>
            <a:r>
              <a:rPr lang="en-GB" altLang="en-US" sz="2000" dirty="0">
                <a:latin typeface="Arial" charset="0"/>
                <a:cs typeface="Arial" charset="0"/>
              </a:rPr>
              <a:t>Check both drive wheels turn forwards.</a:t>
            </a:r>
          </a:p>
          <a:p>
            <a:r>
              <a:rPr lang="en-GB" altLang="en-US" sz="2000" dirty="0">
                <a:latin typeface="Arial" charset="0"/>
                <a:cs typeface="Arial" charset="0"/>
              </a:rPr>
              <a:t>If either turns backwards swap over the crocodile clips on the motor terminals.</a:t>
            </a:r>
          </a:p>
        </p:txBody>
      </p:sp>
      <p:pic>
        <p:nvPicPr>
          <p:cNvPr id="6" name="Picture 5">
            <a:extLst>
              <a:ext uri="{FF2B5EF4-FFF2-40B4-BE49-F238E27FC236}">
                <a16:creationId xmlns:a16="http://schemas.microsoft.com/office/drawing/2014/main" id="{CED24F71-A60A-4029-BC6C-70336CCC36D4}"/>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4781204" y="3216018"/>
            <a:ext cx="4351020" cy="3169542"/>
          </a:xfrm>
          <a:prstGeom prst="rect">
            <a:avLst/>
          </a:prstGeom>
        </p:spPr>
      </p:pic>
    </p:spTree>
    <p:extLst>
      <p:ext uri="{BB962C8B-B14F-4D97-AF65-F5344CB8AC3E}">
        <p14:creationId xmlns:p14="http://schemas.microsoft.com/office/powerpoint/2010/main" val="88954610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ChangeArrowheads="1"/>
          </p:cNvSpPr>
          <p:nvPr>
            <p:ph type="title"/>
          </p:nvPr>
        </p:nvSpPr>
        <p:spPr>
          <a:xfrm>
            <a:off x="0" y="1511386"/>
            <a:ext cx="9144000" cy="1143000"/>
          </a:xfrm>
        </p:spPr>
        <p:txBody>
          <a:bodyPr>
            <a:normAutofit/>
          </a:bodyPr>
          <a:lstStyle/>
          <a:p>
            <a:r>
              <a:rPr lang="en-GB" altLang="en-US" dirty="0">
                <a:latin typeface="Arial" charset="0"/>
                <a:cs typeface="Arial" charset="0"/>
              </a:rPr>
              <a:t>16. Try out the vehicle</a:t>
            </a:r>
            <a:endParaRPr lang="en-US" altLang="en-US" dirty="0">
              <a:latin typeface="Arial" charset="0"/>
              <a:cs typeface="Arial" charset="0"/>
            </a:endParaRPr>
          </a:p>
        </p:txBody>
      </p:sp>
      <p:sp>
        <p:nvSpPr>
          <p:cNvPr id="17" name="Rectangle 3">
            <a:extLst>
              <a:ext uri="{FF2B5EF4-FFF2-40B4-BE49-F238E27FC236}">
                <a16:creationId xmlns:a16="http://schemas.microsoft.com/office/drawing/2014/main" id="{9E1BC520-0FE5-47F7-B16A-E6EAF124D14E}"/>
              </a:ext>
            </a:extLst>
          </p:cNvPr>
          <p:cNvSpPr txBox="1">
            <a:spLocks noChangeArrowheads="1"/>
          </p:cNvSpPr>
          <p:nvPr/>
        </p:nvSpPr>
        <p:spPr>
          <a:xfrm>
            <a:off x="318697" y="2769580"/>
            <a:ext cx="6051623" cy="3852199"/>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itchFamily="34" charset="0"/>
                <a:ea typeface="+mn-ea"/>
                <a:cs typeface="Arial"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itchFamily="34" charset="0"/>
                <a:ea typeface="+mn-ea"/>
                <a:cs typeface="Arial"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itchFamily="34" charset="0"/>
                <a:ea typeface="+mn-ea"/>
                <a:cs typeface="Arial"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itchFamily="34" charset="0"/>
                <a:ea typeface="+mn-ea"/>
                <a:cs typeface="Arial"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itchFamily="34" charset="0"/>
                <a:ea typeface="+mn-ea"/>
                <a:cs typeface="Arial"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altLang="en-US" sz="2000" dirty="0">
                <a:latin typeface="Arial" charset="0"/>
                <a:cs typeface="Arial" charset="0"/>
              </a:rPr>
              <a:t>Disconnect the micro-USB lead. </a:t>
            </a:r>
          </a:p>
          <a:p>
            <a:r>
              <a:rPr lang="en-GB" altLang="en-US" sz="2000" dirty="0">
                <a:latin typeface="Arial" charset="0"/>
                <a:cs typeface="Arial" charset="0"/>
              </a:rPr>
              <a:t>Place the vehicle on a smooth floor.</a:t>
            </a:r>
          </a:p>
          <a:p>
            <a:r>
              <a:rPr lang="en-GB" altLang="en-US" sz="2000" dirty="0">
                <a:latin typeface="Arial" charset="0"/>
                <a:cs typeface="Arial" charset="0"/>
              </a:rPr>
              <a:t>Switch the battery off and then on again.</a:t>
            </a:r>
          </a:p>
          <a:p>
            <a:r>
              <a:rPr lang="en-GB" altLang="en-US" sz="2000" dirty="0">
                <a:latin typeface="Arial" charset="0"/>
                <a:cs typeface="Arial" charset="0"/>
              </a:rPr>
              <a:t>The vehicle should go forwards for 5 seconds then stop.</a:t>
            </a:r>
          </a:p>
          <a:p>
            <a:r>
              <a:rPr lang="en-GB" altLang="en-US" sz="2000" dirty="0">
                <a:latin typeface="Arial" charset="0"/>
                <a:cs typeface="Arial" charset="0"/>
              </a:rPr>
              <a:t>Program the vehicle to go backwards, forwards and spin on its axis – an example is shown here.</a:t>
            </a:r>
          </a:p>
          <a:p>
            <a:r>
              <a:rPr lang="en-GB" altLang="en-US" sz="2000" dirty="0">
                <a:latin typeface="Arial" charset="0"/>
                <a:cs typeface="Arial" charset="0"/>
              </a:rPr>
              <a:t>Always start the motors on 50% power or less.</a:t>
            </a:r>
          </a:p>
          <a:p>
            <a:r>
              <a:rPr lang="en-GB" altLang="en-US" sz="2000" dirty="0">
                <a:latin typeface="Arial" charset="0"/>
                <a:cs typeface="Arial" charset="0"/>
              </a:rPr>
              <a:t>Program the vehicle to follow the course laid out.</a:t>
            </a:r>
          </a:p>
          <a:p>
            <a:r>
              <a:rPr lang="en-GB" altLang="en-US" sz="2000" dirty="0">
                <a:latin typeface="Arial" charset="0"/>
                <a:cs typeface="Arial" charset="0"/>
              </a:rPr>
              <a:t>Always switch off the battery when not in use.</a:t>
            </a:r>
          </a:p>
          <a:p>
            <a:endParaRPr lang="en-GB" altLang="en-US" sz="2000" dirty="0">
              <a:latin typeface="Arial" charset="0"/>
              <a:cs typeface="Arial" charset="0"/>
            </a:endParaRPr>
          </a:p>
          <a:p>
            <a:endParaRPr lang="en-GB" altLang="en-US" sz="2000" dirty="0">
              <a:latin typeface="Arial" charset="0"/>
              <a:cs typeface="Arial" charset="0"/>
            </a:endParaRPr>
          </a:p>
        </p:txBody>
      </p:sp>
      <p:pic>
        <p:nvPicPr>
          <p:cNvPr id="3" name="Picture 2">
            <a:extLst>
              <a:ext uri="{FF2B5EF4-FFF2-40B4-BE49-F238E27FC236}">
                <a16:creationId xmlns:a16="http://schemas.microsoft.com/office/drawing/2014/main" id="{8F97AB97-1B97-4A3A-B203-8485D47CEF71}"/>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6370320" y="2844215"/>
            <a:ext cx="2548890" cy="3695503"/>
          </a:xfrm>
          <a:prstGeom prst="rect">
            <a:avLst/>
          </a:prstGeom>
        </p:spPr>
      </p:pic>
    </p:spTree>
    <p:extLst>
      <p:ext uri="{BB962C8B-B14F-4D97-AF65-F5344CB8AC3E}">
        <p14:creationId xmlns:p14="http://schemas.microsoft.com/office/powerpoint/2010/main" val="265681010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ChangeArrowheads="1"/>
          </p:cNvSpPr>
          <p:nvPr>
            <p:ph type="title"/>
          </p:nvPr>
        </p:nvSpPr>
        <p:spPr>
          <a:xfrm>
            <a:off x="0" y="1511386"/>
            <a:ext cx="9144000" cy="1143000"/>
          </a:xfrm>
        </p:spPr>
        <p:txBody>
          <a:bodyPr>
            <a:normAutofit/>
          </a:bodyPr>
          <a:lstStyle/>
          <a:p>
            <a:r>
              <a:rPr lang="en-GB" altLang="en-US" dirty="0">
                <a:latin typeface="Arial" charset="0"/>
                <a:cs typeface="Arial" charset="0"/>
              </a:rPr>
              <a:t>17. Plenary</a:t>
            </a:r>
            <a:endParaRPr lang="en-US" altLang="en-US" dirty="0">
              <a:latin typeface="Arial" charset="0"/>
              <a:cs typeface="Arial" charset="0"/>
            </a:endParaRPr>
          </a:p>
        </p:txBody>
      </p:sp>
      <p:sp>
        <p:nvSpPr>
          <p:cNvPr id="17" name="Rectangle 3">
            <a:extLst>
              <a:ext uri="{FF2B5EF4-FFF2-40B4-BE49-F238E27FC236}">
                <a16:creationId xmlns:a16="http://schemas.microsoft.com/office/drawing/2014/main" id="{9E1BC520-0FE5-47F7-B16A-E6EAF124D14E}"/>
              </a:ext>
            </a:extLst>
          </p:cNvPr>
          <p:cNvSpPr txBox="1">
            <a:spLocks noChangeArrowheads="1"/>
          </p:cNvSpPr>
          <p:nvPr/>
        </p:nvSpPr>
        <p:spPr>
          <a:xfrm>
            <a:off x="318697" y="2769580"/>
            <a:ext cx="8573843" cy="3852199"/>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itchFamily="34" charset="0"/>
                <a:ea typeface="+mn-ea"/>
                <a:cs typeface="Arial"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itchFamily="34" charset="0"/>
                <a:ea typeface="+mn-ea"/>
                <a:cs typeface="Arial"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itchFamily="34" charset="0"/>
                <a:ea typeface="+mn-ea"/>
                <a:cs typeface="Arial"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itchFamily="34" charset="0"/>
                <a:ea typeface="+mn-ea"/>
                <a:cs typeface="Arial"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itchFamily="34" charset="0"/>
                <a:ea typeface="+mn-ea"/>
                <a:cs typeface="Arial"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altLang="en-US" sz="2000" dirty="0">
                <a:latin typeface="Arial" charset="0"/>
                <a:cs typeface="Arial" charset="0"/>
              </a:rPr>
              <a:t>Discuss what you learnt and complete your worksheet.</a:t>
            </a:r>
          </a:p>
          <a:p>
            <a:r>
              <a:rPr lang="en-GB" altLang="en-US" sz="2000" dirty="0">
                <a:latin typeface="Arial" charset="0"/>
                <a:cs typeface="Arial" charset="0"/>
              </a:rPr>
              <a:t>How did you get the motors to go faster and slower?</a:t>
            </a:r>
          </a:p>
          <a:p>
            <a:r>
              <a:rPr lang="en-GB" altLang="en-US" sz="2000" dirty="0">
                <a:latin typeface="Arial" charset="0"/>
                <a:cs typeface="Arial" charset="0"/>
              </a:rPr>
              <a:t>Suggest two ways to reverse the direction of the motors.</a:t>
            </a:r>
          </a:p>
          <a:p>
            <a:r>
              <a:rPr lang="en-GB" altLang="en-US" sz="2000" dirty="0">
                <a:latin typeface="Arial" charset="0"/>
                <a:cs typeface="Arial" charset="0"/>
              </a:rPr>
              <a:t>Why do you need low friction between the axles and the bearings?</a:t>
            </a:r>
          </a:p>
          <a:p>
            <a:r>
              <a:rPr lang="en-GB" altLang="en-US" sz="2000" dirty="0">
                <a:latin typeface="Arial" charset="0"/>
                <a:cs typeface="Arial" charset="0"/>
              </a:rPr>
              <a:t>What precautions did you take to ensure this, and how did you check?</a:t>
            </a:r>
          </a:p>
          <a:p>
            <a:r>
              <a:rPr lang="en-GB" altLang="en-US" sz="2000" dirty="0">
                <a:latin typeface="Arial" charset="0"/>
                <a:cs typeface="Arial" charset="0"/>
              </a:rPr>
              <a:t>Why do you need high friction between the rubber band drive belts and the pulleys?</a:t>
            </a:r>
          </a:p>
          <a:p>
            <a:r>
              <a:rPr lang="en-GB" altLang="en-US" sz="2000" dirty="0">
                <a:latin typeface="Arial" charset="0"/>
                <a:cs typeface="Arial" charset="0"/>
              </a:rPr>
              <a:t>Why do the wheels and pulleys need to be a tight fit on the axles?</a:t>
            </a:r>
          </a:p>
          <a:p>
            <a:r>
              <a:rPr lang="en-GB" altLang="en-US" sz="2000" dirty="0">
                <a:latin typeface="Arial" charset="0"/>
                <a:cs typeface="Arial" charset="0"/>
              </a:rPr>
              <a:t>What problems did you encounter and how did you overcome them?</a:t>
            </a:r>
          </a:p>
          <a:p>
            <a:r>
              <a:rPr lang="en-GB" altLang="en-US" sz="2000" dirty="0">
                <a:latin typeface="Arial" charset="0"/>
                <a:cs typeface="Arial" charset="0"/>
              </a:rPr>
              <a:t>What was the most interesting thing you learnt?</a:t>
            </a:r>
          </a:p>
          <a:p>
            <a:endParaRPr lang="en-GB" altLang="en-US" sz="2000" dirty="0">
              <a:latin typeface="Arial" charset="0"/>
              <a:cs typeface="Arial" charset="0"/>
            </a:endParaRPr>
          </a:p>
        </p:txBody>
      </p:sp>
    </p:spTree>
    <p:extLst>
      <p:ext uri="{BB962C8B-B14F-4D97-AF65-F5344CB8AC3E}">
        <p14:creationId xmlns:p14="http://schemas.microsoft.com/office/powerpoint/2010/main" val="223372476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a:xfrm>
            <a:off x="0" y="1489505"/>
            <a:ext cx="9144000" cy="1143000"/>
          </a:xfrm>
        </p:spPr>
        <p:txBody>
          <a:bodyPr/>
          <a:lstStyle/>
          <a:p>
            <a:r>
              <a:rPr lang="en-GB" altLang="en-US" sz="4000" dirty="0">
                <a:latin typeface="Arial" charset="0"/>
                <a:cs typeface="Arial" charset="0"/>
              </a:rPr>
              <a:t>Learning objectives</a:t>
            </a:r>
            <a:endParaRPr lang="en-GB" altLang="en-US" sz="3200" dirty="0">
              <a:latin typeface="Arial" charset="0"/>
              <a:cs typeface="Arial" charset="0"/>
            </a:endParaRPr>
          </a:p>
        </p:txBody>
      </p:sp>
      <p:sp>
        <p:nvSpPr>
          <p:cNvPr id="8195" name="Rectangle 3"/>
          <p:cNvSpPr>
            <a:spLocks noGrp="1" noChangeArrowheads="1"/>
          </p:cNvSpPr>
          <p:nvPr>
            <p:ph type="body" sz="half" idx="1"/>
          </p:nvPr>
        </p:nvSpPr>
        <p:spPr>
          <a:xfrm>
            <a:off x="873381" y="3054749"/>
            <a:ext cx="7448583" cy="2648336"/>
          </a:xfrm>
        </p:spPr>
        <p:txBody>
          <a:bodyPr/>
          <a:lstStyle/>
          <a:p>
            <a:pPr>
              <a:spcAft>
                <a:spcPts val="600"/>
              </a:spcAft>
            </a:pPr>
            <a:r>
              <a:rPr lang="en-GB" altLang="en-US" sz="2400" dirty="0">
                <a:latin typeface="Arial" charset="0"/>
                <a:cs typeface="Arial" charset="0"/>
              </a:rPr>
              <a:t>Electricity – compare and give reasons for variations in how components function.</a:t>
            </a:r>
          </a:p>
          <a:p>
            <a:pPr>
              <a:spcAft>
                <a:spcPts val="600"/>
              </a:spcAft>
            </a:pPr>
            <a:r>
              <a:rPr lang="en-GB" altLang="en-US" sz="2400" dirty="0">
                <a:latin typeface="Arial" charset="0"/>
                <a:cs typeface="Arial" charset="0"/>
              </a:rPr>
              <a:t>Forces - Identify the effects of friction that acts between moving surfaces.</a:t>
            </a:r>
          </a:p>
          <a:p>
            <a:pPr>
              <a:spcAft>
                <a:spcPts val="600"/>
              </a:spcAft>
            </a:pPr>
            <a:r>
              <a:rPr lang="en-GB" altLang="en-US" sz="2400" dirty="0">
                <a:latin typeface="Arial" charset="0"/>
                <a:cs typeface="Arial" charset="0"/>
              </a:rPr>
              <a:t>Design and Technology – understand and use mechanical, electrical and control systems in  products.</a:t>
            </a:r>
          </a:p>
          <a:p>
            <a:pPr>
              <a:spcAft>
                <a:spcPts val="600"/>
              </a:spcAft>
            </a:pPr>
            <a:r>
              <a:rPr lang="en-GB" altLang="en-US" sz="2400" dirty="0">
                <a:latin typeface="Arial" charset="0"/>
                <a:cs typeface="Arial" charset="0"/>
              </a:rPr>
              <a:t>Computing – design, write and debug programs.</a:t>
            </a:r>
          </a:p>
          <a:p>
            <a:pPr marL="0" indent="0">
              <a:spcAft>
                <a:spcPts val="600"/>
              </a:spcAft>
              <a:buNone/>
            </a:pPr>
            <a:endParaRPr lang="en-GB" altLang="en-US" sz="2000" dirty="0">
              <a:latin typeface="Arial" charset="0"/>
              <a:cs typeface="Arial" charset="0"/>
            </a:endParaRPr>
          </a:p>
          <a:p>
            <a:pPr>
              <a:spcAft>
                <a:spcPts val="600"/>
              </a:spcAft>
            </a:pPr>
            <a:endParaRPr lang="en-GB" altLang="en-US" sz="2000" dirty="0">
              <a:latin typeface="Arial" charset="0"/>
              <a:cs typeface="Arial" charset="0"/>
            </a:endParaRPr>
          </a:p>
          <a:p>
            <a:pPr>
              <a:spcAft>
                <a:spcPts val="600"/>
              </a:spcAft>
            </a:pPr>
            <a:endParaRPr lang="en-GB" altLang="en-US" sz="2000" dirty="0">
              <a:latin typeface="Arial" charset="0"/>
              <a:cs typeface="Arial" charset="0"/>
            </a:endParaRPr>
          </a:p>
          <a:p>
            <a:pPr>
              <a:buFontTx/>
              <a:buNone/>
            </a:pPr>
            <a:endParaRPr lang="en-GB" altLang="en-US" dirty="0">
              <a:latin typeface="Arial" charset="0"/>
              <a:cs typeface="Arial" charset="0"/>
            </a:endParaRPr>
          </a:p>
        </p:txBody>
      </p:sp>
    </p:spTree>
    <p:extLst>
      <p:ext uri="{BB962C8B-B14F-4D97-AF65-F5344CB8AC3E}">
        <p14:creationId xmlns:p14="http://schemas.microsoft.com/office/powerpoint/2010/main" val="348119030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ChangeArrowheads="1"/>
          </p:cNvSpPr>
          <p:nvPr>
            <p:ph type="title"/>
          </p:nvPr>
        </p:nvSpPr>
        <p:spPr>
          <a:xfrm>
            <a:off x="0" y="1511386"/>
            <a:ext cx="9144000" cy="1143000"/>
          </a:xfrm>
        </p:spPr>
        <p:txBody>
          <a:bodyPr>
            <a:normAutofit/>
          </a:bodyPr>
          <a:lstStyle/>
          <a:p>
            <a:r>
              <a:rPr lang="en-GB" altLang="en-US" dirty="0">
                <a:latin typeface="Arial" charset="0"/>
                <a:cs typeface="Arial" charset="0"/>
              </a:rPr>
              <a:t>Move on to the Extension Activities</a:t>
            </a:r>
            <a:endParaRPr lang="en-US" altLang="en-US" dirty="0">
              <a:latin typeface="Arial" charset="0"/>
              <a:cs typeface="Arial" charset="0"/>
            </a:endParaRPr>
          </a:p>
        </p:txBody>
      </p:sp>
      <p:sp>
        <p:nvSpPr>
          <p:cNvPr id="2" name="Rectangle 1"/>
          <p:cNvSpPr/>
          <p:nvPr/>
        </p:nvSpPr>
        <p:spPr>
          <a:xfrm>
            <a:off x="2767746" y="6359953"/>
            <a:ext cx="3472416" cy="646331"/>
          </a:xfrm>
          <a:prstGeom prst="rect">
            <a:avLst/>
          </a:prstGeom>
        </p:spPr>
        <p:txBody>
          <a:bodyPr wrap="square">
            <a:spAutoFit/>
          </a:bodyPr>
          <a:lstStyle/>
          <a:p>
            <a:r>
              <a:rPr lang="en-GB" dirty="0"/>
              <a:t>Copyright © Caroline </a:t>
            </a:r>
            <a:r>
              <a:rPr lang="en-GB"/>
              <a:t>Alliston 2022 </a:t>
            </a:r>
            <a:endParaRPr lang="en-GB" dirty="0"/>
          </a:p>
          <a:p>
            <a:r>
              <a:rPr lang="en-GB" dirty="0"/>
              <a:t> </a:t>
            </a:r>
          </a:p>
        </p:txBody>
      </p:sp>
      <p:pic>
        <p:nvPicPr>
          <p:cNvPr id="7" name="Picture 6">
            <a:extLst>
              <a:ext uri="{FF2B5EF4-FFF2-40B4-BE49-F238E27FC236}">
                <a16:creationId xmlns:a16="http://schemas.microsoft.com/office/drawing/2014/main" id="{260A7A7B-5880-4850-BF97-8933CE191BFF}"/>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4952606" y="2945598"/>
            <a:ext cx="3472416" cy="3101091"/>
          </a:xfrm>
          <a:prstGeom prst="rect">
            <a:avLst/>
          </a:prstGeom>
        </p:spPr>
      </p:pic>
      <p:pic>
        <p:nvPicPr>
          <p:cNvPr id="9" name="Picture 8">
            <a:extLst>
              <a:ext uri="{FF2B5EF4-FFF2-40B4-BE49-F238E27FC236}">
                <a16:creationId xmlns:a16="http://schemas.microsoft.com/office/drawing/2014/main" id="{3A861671-8FD7-4058-9936-07ED7AB86012}"/>
              </a:ext>
            </a:extLst>
          </p:cNvPr>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138952" y="2945598"/>
            <a:ext cx="4889854" cy="3101091"/>
          </a:xfrm>
          <a:prstGeom prst="rect">
            <a:avLst/>
          </a:prstGeom>
        </p:spPr>
      </p:pic>
    </p:spTree>
    <p:extLst>
      <p:ext uri="{BB962C8B-B14F-4D97-AF65-F5344CB8AC3E}">
        <p14:creationId xmlns:p14="http://schemas.microsoft.com/office/powerpoint/2010/main" val="221341856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a:xfrm>
            <a:off x="0" y="1501861"/>
            <a:ext cx="9144000" cy="1143000"/>
          </a:xfrm>
        </p:spPr>
        <p:txBody>
          <a:bodyPr/>
          <a:lstStyle/>
          <a:p>
            <a:r>
              <a:rPr lang="en-GB" altLang="en-US" sz="4000" dirty="0">
                <a:latin typeface="Arial" charset="0"/>
                <a:cs typeface="Arial" charset="0"/>
              </a:rPr>
              <a:t>1. Work safely</a:t>
            </a:r>
            <a:endParaRPr lang="en-GB" altLang="en-US" sz="3200" dirty="0">
              <a:latin typeface="Arial" charset="0"/>
              <a:cs typeface="Arial" charset="0"/>
            </a:endParaRPr>
          </a:p>
        </p:txBody>
      </p:sp>
      <p:sp>
        <p:nvSpPr>
          <p:cNvPr id="9219" name="Rectangle 3"/>
          <p:cNvSpPr>
            <a:spLocks noGrp="1" noChangeArrowheads="1"/>
          </p:cNvSpPr>
          <p:nvPr>
            <p:ph type="body" sz="half" idx="1"/>
          </p:nvPr>
        </p:nvSpPr>
        <p:spPr>
          <a:xfrm>
            <a:off x="423177" y="2869321"/>
            <a:ext cx="8208962" cy="3698627"/>
          </a:xfrm>
        </p:spPr>
        <p:txBody>
          <a:bodyPr/>
          <a:lstStyle/>
          <a:p>
            <a:pPr marL="0" indent="0">
              <a:spcAft>
                <a:spcPts val="600"/>
              </a:spcAft>
              <a:buFontTx/>
              <a:buNone/>
            </a:pPr>
            <a:r>
              <a:rPr lang="en-GB" altLang="en-US" sz="2000" dirty="0">
                <a:latin typeface="Arial" charset="0"/>
                <a:cs typeface="Arial" charset="0"/>
              </a:rPr>
              <a:t>Look at the tools and equipment. Can you spot any potential hazards? </a:t>
            </a:r>
          </a:p>
          <a:p>
            <a:pPr marL="0" indent="0">
              <a:spcAft>
                <a:spcPts val="600"/>
              </a:spcAft>
              <a:buFontTx/>
              <a:buNone/>
            </a:pPr>
            <a:endParaRPr lang="en-GB" altLang="en-US" sz="2800" dirty="0">
              <a:latin typeface="Arial" charset="0"/>
              <a:cs typeface="Arial" charset="0"/>
            </a:endParaRPr>
          </a:p>
          <a:p>
            <a:pPr marL="0" indent="0">
              <a:spcAft>
                <a:spcPts val="600"/>
              </a:spcAft>
              <a:buFontTx/>
              <a:buNone/>
            </a:pPr>
            <a:endParaRPr lang="en-GB" altLang="en-US" sz="2800" dirty="0">
              <a:latin typeface="Arial" charset="0"/>
              <a:cs typeface="Arial" charset="0"/>
            </a:endParaRPr>
          </a:p>
          <a:p>
            <a:pPr marL="0" indent="0">
              <a:spcAft>
                <a:spcPts val="600"/>
              </a:spcAft>
              <a:buFontTx/>
              <a:buNone/>
            </a:pPr>
            <a:endParaRPr lang="en-GB" altLang="en-US" sz="2800" dirty="0">
              <a:latin typeface="Arial" charset="0"/>
              <a:cs typeface="Arial" charset="0"/>
            </a:endParaRPr>
          </a:p>
          <a:p>
            <a:pPr marL="0" indent="0">
              <a:spcAft>
                <a:spcPts val="600"/>
              </a:spcAft>
              <a:buFontTx/>
              <a:buNone/>
            </a:pPr>
            <a:endParaRPr lang="en-GB" altLang="en-US" sz="2800" dirty="0">
              <a:latin typeface="Arial" charset="0"/>
              <a:cs typeface="Arial" charset="0"/>
            </a:endParaRPr>
          </a:p>
          <a:p>
            <a:pPr marL="0" indent="0">
              <a:spcAft>
                <a:spcPts val="600"/>
              </a:spcAft>
              <a:buFontTx/>
              <a:buNone/>
            </a:pPr>
            <a:r>
              <a:rPr lang="en-GB" altLang="en-US" sz="2000" dirty="0">
                <a:latin typeface="Arial" charset="0"/>
                <a:cs typeface="Arial" charset="0"/>
              </a:rPr>
              <a:t>Can you think of ways to reduce the risks?</a:t>
            </a:r>
          </a:p>
          <a:p>
            <a:pPr marL="0" indent="0">
              <a:buFontTx/>
              <a:buNone/>
            </a:pPr>
            <a:endParaRPr lang="en-GB" altLang="en-US" dirty="0">
              <a:latin typeface="Arial" charset="0"/>
              <a:cs typeface="Arial" charset="0"/>
            </a:endParaRPr>
          </a:p>
          <a:p>
            <a:pPr marL="0" indent="0">
              <a:buFontTx/>
              <a:buNone/>
            </a:pPr>
            <a:endParaRPr lang="en-GB" altLang="en-US" dirty="0">
              <a:latin typeface="Arial" charset="0"/>
              <a:cs typeface="Arial" charset="0"/>
            </a:endParaRPr>
          </a:p>
        </p:txBody>
      </p:sp>
      <p:pic>
        <p:nvPicPr>
          <p:cNvPr id="9221" name="Picture 1"/>
          <p:cNvPicPr>
            <a:picLocks noChangeAspect="1"/>
          </p:cNvPicPr>
          <p:nvPr/>
        </p:nvPicPr>
        <p:blipFill>
          <a:blip r:embed="rId3">
            <a:extLst>
              <a:ext uri="{28A0092B-C50C-407E-A947-70E740481C1C}">
                <a14:useLocalDpi xmlns:a14="http://schemas.microsoft.com/office/drawing/2010/main"/>
              </a:ext>
            </a:extLst>
          </a:blip>
          <a:srcRect/>
          <a:stretch>
            <a:fillRect/>
          </a:stretch>
        </p:blipFill>
        <p:spPr bwMode="auto">
          <a:xfrm>
            <a:off x="1959678" y="3886474"/>
            <a:ext cx="2087562" cy="1308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Picture 2">
            <a:extLst>
              <a:ext uri="{FF2B5EF4-FFF2-40B4-BE49-F238E27FC236}">
                <a16:creationId xmlns:a16="http://schemas.microsoft.com/office/drawing/2014/main" id="{29B33E3C-48E7-4475-8C7C-9F3CA6F877D5}"/>
              </a:ext>
            </a:extLst>
          </p:cNvPr>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5168381" y="3724910"/>
            <a:ext cx="1631229" cy="1631229"/>
          </a:xfrm>
          <a:prstGeom prst="rect">
            <a:avLst/>
          </a:prstGeom>
        </p:spPr>
      </p:pic>
    </p:spTree>
    <p:extLst>
      <p:ext uri="{BB962C8B-B14F-4D97-AF65-F5344CB8AC3E}">
        <p14:creationId xmlns:p14="http://schemas.microsoft.com/office/powerpoint/2010/main" val="214975099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a:xfrm>
            <a:off x="1" y="1599599"/>
            <a:ext cx="9144000" cy="947738"/>
          </a:xfrm>
        </p:spPr>
        <p:txBody>
          <a:bodyPr>
            <a:normAutofit/>
          </a:bodyPr>
          <a:lstStyle/>
          <a:p>
            <a:r>
              <a:rPr lang="en-US" altLang="en-US" sz="4000" dirty="0">
                <a:latin typeface="Arial" charset="0"/>
                <a:cs typeface="Arial" charset="0"/>
              </a:rPr>
              <a:t>2. Program the Crumble controller</a:t>
            </a:r>
          </a:p>
        </p:txBody>
      </p:sp>
      <p:sp>
        <p:nvSpPr>
          <p:cNvPr id="17411" name="Rectangle 3"/>
          <p:cNvSpPr>
            <a:spLocks noGrp="1" noChangeArrowheads="1"/>
          </p:cNvSpPr>
          <p:nvPr>
            <p:ph type="body" sz="half" idx="1"/>
          </p:nvPr>
        </p:nvSpPr>
        <p:spPr>
          <a:xfrm>
            <a:off x="424873" y="3012103"/>
            <a:ext cx="3990109" cy="3424594"/>
          </a:xfrm>
        </p:spPr>
        <p:txBody>
          <a:bodyPr/>
          <a:lstStyle/>
          <a:p>
            <a:r>
              <a:rPr lang="en-GB" altLang="en-US" sz="2000" dirty="0">
                <a:latin typeface="Arial" charset="0"/>
                <a:cs typeface="Arial" charset="0"/>
              </a:rPr>
              <a:t>Collect a Crumble controller and micro-USB lead. </a:t>
            </a:r>
          </a:p>
          <a:p>
            <a:r>
              <a:rPr lang="en-GB" altLang="en-US" sz="2000" dirty="0">
                <a:latin typeface="Arial" charset="0"/>
                <a:cs typeface="Arial" charset="0"/>
              </a:rPr>
              <a:t>Plug one end of the micro-USB lead into the Crumble.</a:t>
            </a:r>
          </a:p>
          <a:p>
            <a:r>
              <a:rPr lang="en-GB" altLang="en-US" sz="2000" dirty="0">
                <a:latin typeface="Arial" charset="0"/>
                <a:cs typeface="Arial" charset="0"/>
              </a:rPr>
              <a:t>Plug the other end into your computer.</a:t>
            </a:r>
          </a:p>
          <a:p>
            <a:r>
              <a:rPr lang="en-GB" altLang="en-US" sz="2000" dirty="0">
                <a:latin typeface="Arial" charset="0"/>
                <a:cs typeface="Arial" charset="0"/>
              </a:rPr>
              <a:t>Place the Crumble on your worksheet.</a:t>
            </a:r>
          </a:p>
          <a:p>
            <a:r>
              <a:rPr lang="en-GB" altLang="en-US" sz="2000" dirty="0">
                <a:latin typeface="Arial" charset="0"/>
                <a:cs typeface="Arial" charset="0"/>
              </a:rPr>
              <a:t>Construct and run this program.</a:t>
            </a:r>
          </a:p>
          <a:p>
            <a:r>
              <a:rPr lang="en-GB" altLang="en-US" sz="2000" dirty="0">
                <a:latin typeface="Arial" charset="0"/>
                <a:cs typeface="Arial" charset="0"/>
              </a:rPr>
              <a:t>Check ‘Motor 1 LED’ lights up.</a:t>
            </a:r>
          </a:p>
        </p:txBody>
      </p:sp>
      <p:pic>
        <p:nvPicPr>
          <p:cNvPr id="17418" name="Picture 12"/>
          <p:cNvPicPr>
            <a:picLocks noChangeAspect="1"/>
          </p:cNvPicPr>
          <p:nvPr/>
        </p:nvPicPr>
        <p:blipFill>
          <a:blip r:embed="rId3">
            <a:extLst>
              <a:ext uri="{28A0092B-C50C-407E-A947-70E740481C1C}">
                <a14:useLocalDpi xmlns:a14="http://schemas.microsoft.com/office/drawing/2010/main"/>
              </a:ext>
            </a:extLst>
          </a:blip>
          <a:srcRect/>
          <a:stretch>
            <a:fillRect/>
          </a:stretch>
        </p:blipFill>
        <p:spPr bwMode="auto">
          <a:xfrm>
            <a:off x="6499225" y="4306888"/>
            <a:ext cx="336550" cy="417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9">
            <a:extLst>
              <a:ext uri="{FF2B5EF4-FFF2-40B4-BE49-F238E27FC236}">
                <a16:creationId xmlns:a16="http://schemas.microsoft.com/office/drawing/2014/main" id="{2DABD8FE-537F-4C25-90E1-8ABAC62835CA}"/>
              </a:ext>
            </a:extLst>
          </p:cNvPr>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5028103" y="5629911"/>
            <a:ext cx="3615343" cy="909184"/>
          </a:xfrm>
          <a:prstGeom prst="rect">
            <a:avLst/>
          </a:prstGeom>
        </p:spPr>
      </p:pic>
      <p:pic>
        <p:nvPicPr>
          <p:cNvPr id="15" name="Picture 14">
            <a:extLst>
              <a:ext uri="{FF2B5EF4-FFF2-40B4-BE49-F238E27FC236}">
                <a16:creationId xmlns:a16="http://schemas.microsoft.com/office/drawing/2014/main" id="{AAD53E8E-E421-43FE-B77D-E75C51AE93F1}"/>
              </a:ext>
            </a:extLst>
          </p:cNvPr>
          <p:cNvPicPr>
            <a:picLocks noChangeAspect="1"/>
          </p:cNvPicPr>
          <p:nvPr/>
        </p:nvPicPr>
        <p:blipFill>
          <a:blip r:embed="rId5">
            <a:extLst>
              <a:ext uri="{28A0092B-C50C-407E-A947-70E740481C1C}">
                <a14:useLocalDpi xmlns:a14="http://schemas.microsoft.com/office/drawing/2010/main"/>
              </a:ext>
            </a:extLst>
          </a:blip>
          <a:stretch>
            <a:fillRect/>
          </a:stretch>
        </p:blipFill>
        <p:spPr>
          <a:xfrm>
            <a:off x="4414982" y="2560961"/>
            <a:ext cx="4228464" cy="3171348"/>
          </a:xfrm>
          <a:prstGeom prst="rect">
            <a:avLst/>
          </a:prstGeom>
        </p:spPr>
      </p:pic>
      <p:cxnSp>
        <p:nvCxnSpPr>
          <p:cNvPr id="17" name="Straight Arrow Connector 16">
            <a:extLst>
              <a:ext uri="{FF2B5EF4-FFF2-40B4-BE49-F238E27FC236}">
                <a16:creationId xmlns:a16="http://schemas.microsoft.com/office/drawing/2014/main" id="{84858DDA-469D-40A4-B0B0-3CB3B4028DBA}"/>
              </a:ext>
            </a:extLst>
          </p:cNvPr>
          <p:cNvCxnSpPr/>
          <p:nvPr/>
        </p:nvCxnSpPr>
        <p:spPr>
          <a:xfrm>
            <a:off x="4341091" y="5920509"/>
            <a:ext cx="687012"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3485249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a:xfrm>
            <a:off x="846441" y="1464663"/>
            <a:ext cx="7734141" cy="1143000"/>
          </a:xfrm>
        </p:spPr>
        <p:txBody>
          <a:bodyPr>
            <a:normAutofit/>
          </a:bodyPr>
          <a:lstStyle/>
          <a:p>
            <a:r>
              <a:rPr lang="en-GB" altLang="en-US" sz="4000" dirty="0">
                <a:latin typeface="Arial" charset="0"/>
                <a:cs typeface="Arial" charset="0"/>
              </a:rPr>
              <a:t>3. Collect your electrical parts</a:t>
            </a:r>
          </a:p>
        </p:txBody>
      </p:sp>
      <p:sp>
        <p:nvSpPr>
          <p:cNvPr id="12291" name="Rectangle 3"/>
          <p:cNvSpPr>
            <a:spLocks noGrp="1" noChangeArrowheads="1"/>
          </p:cNvSpPr>
          <p:nvPr>
            <p:ph type="body" sz="half" idx="1"/>
          </p:nvPr>
        </p:nvSpPr>
        <p:spPr>
          <a:xfrm>
            <a:off x="323849" y="2848446"/>
            <a:ext cx="8395277" cy="3783263"/>
          </a:xfrm>
        </p:spPr>
        <p:txBody>
          <a:bodyPr/>
          <a:lstStyle/>
          <a:p>
            <a:pPr marL="0" indent="0">
              <a:spcAft>
                <a:spcPts val="1000"/>
              </a:spcAft>
              <a:buNone/>
              <a:defRPr/>
            </a:pPr>
            <a:r>
              <a:rPr lang="en-GB" altLang="en-US" sz="2000" dirty="0">
                <a:latin typeface="Arial" charset="0"/>
                <a:cs typeface="Arial" charset="0"/>
              </a:rPr>
              <a:t>Collect the following parts:</a:t>
            </a:r>
          </a:p>
          <a:p>
            <a:pPr>
              <a:spcAft>
                <a:spcPts val="1000"/>
              </a:spcAft>
              <a:defRPr/>
            </a:pPr>
            <a:r>
              <a:rPr lang="en-GB" altLang="en-US" sz="2000" dirty="0">
                <a:latin typeface="Arial" charset="0"/>
                <a:cs typeface="Arial" charset="0"/>
              </a:rPr>
              <a:t>2 motors</a:t>
            </a:r>
          </a:p>
          <a:p>
            <a:pPr>
              <a:spcAft>
                <a:spcPts val="1000"/>
              </a:spcAft>
              <a:defRPr/>
            </a:pPr>
            <a:r>
              <a:rPr lang="en-GB" altLang="en-US" sz="2000" dirty="0">
                <a:latin typeface="Arial" charset="0"/>
                <a:cs typeface="Arial" charset="0"/>
              </a:rPr>
              <a:t>2 motor mounts</a:t>
            </a:r>
          </a:p>
          <a:p>
            <a:pPr>
              <a:spcAft>
                <a:spcPts val="1000"/>
              </a:spcAft>
              <a:defRPr/>
            </a:pPr>
            <a:r>
              <a:rPr lang="en-GB" altLang="en-US" sz="2000" dirty="0">
                <a:latin typeface="Arial" charset="0"/>
                <a:cs typeface="Arial" charset="0"/>
              </a:rPr>
              <a:t>1 battery box</a:t>
            </a:r>
          </a:p>
          <a:p>
            <a:pPr>
              <a:spcAft>
                <a:spcPts val="1000"/>
              </a:spcAft>
              <a:defRPr/>
            </a:pPr>
            <a:r>
              <a:rPr lang="en-GB" altLang="en-US" sz="2000" dirty="0">
                <a:latin typeface="Arial" charset="0"/>
                <a:cs typeface="Arial" charset="0"/>
              </a:rPr>
              <a:t>3 cells</a:t>
            </a:r>
          </a:p>
          <a:p>
            <a:pPr>
              <a:spcAft>
                <a:spcPts val="1000"/>
              </a:spcAft>
              <a:defRPr/>
            </a:pPr>
            <a:r>
              <a:rPr lang="en-GB" altLang="en-US" sz="2000" dirty="0">
                <a:latin typeface="Arial" charset="0"/>
                <a:cs typeface="Arial" charset="0"/>
              </a:rPr>
              <a:t>6 crocodile leads </a:t>
            </a:r>
          </a:p>
          <a:p>
            <a:pPr>
              <a:spcAft>
                <a:spcPts val="1000"/>
              </a:spcAft>
              <a:defRPr/>
            </a:pPr>
            <a:r>
              <a:rPr lang="en-GB" altLang="en-US" sz="2000" dirty="0">
                <a:latin typeface="Arial" charset="0"/>
                <a:cs typeface="Arial" charset="0"/>
              </a:rPr>
              <a:t>Push the motors into the motor mounts (from the end, not from above) to stop them rolling away.</a:t>
            </a:r>
            <a:endParaRPr lang="en-GB" altLang="en-US" sz="2400" dirty="0"/>
          </a:p>
        </p:txBody>
      </p:sp>
      <p:pic>
        <p:nvPicPr>
          <p:cNvPr id="11" name="Picture 10">
            <a:extLst>
              <a:ext uri="{FF2B5EF4-FFF2-40B4-BE49-F238E27FC236}">
                <a16:creationId xmlns:a16="http://schemas.microsoft.com/office/drawing/2014/main" id="{2793E78C-1966-4E58-84BE-C6BDC14DFD3B}"/>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3607446" y="2975047"/>
            <a:ext cx="4973136" cy="2899280"/>
          </a:xfrm>
          <a:prstGeom prst="rect">
            <a:avLst/>
          </a:prstGeom>
        </p:spPr>
      </p:pic>
      <p:cxnSp>
        <p:nvCxnSpPr>
          <p:cNvPr id="13" name="Straight Arrow Connector 12">
            <a:extLst>
              <a:ext uri="{FF2B5EF4-FFF2-40B4-BE49-F238E27FC236}">
                <a16:creationId xmlns:a16="http://schemas.microsoft.com/office/drawing/2014/main" id="{086E68CE-06ED-4955-93CA-30CDCE068A6E}"/>
              </a:ext>
            </a:extLst>
          </p:cNvPr>
          <p:cNvCxnSpPr/>
          <p:nvPr/>
        </p:nvCxnSpPr>
        <p:spPr>
          <a:xfrm>
            <a:off x="4137890" y="2975047"/>
            <a:ext cx="0" cy="386989"/>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5" name="Straight Arrow Connector 14">
            <a:extLst>
              <a:ext uri="{FF2B5EF4-FFF2-40B4-BE49-F238E27FC236}">
                <a16:creationId xmlns:a16="http://schemas.microsoft.com/office/drawing/2014/main" id="{5B729235-0951-4CFF-BDE3-CBBC7A7135DB}"/>
              </a:ext>
            </a:extLst>
          </p:cNvPr>
          <p:cNvCxnSpPr/>
          <p:nvPr/>
        </p:nvCxnSpPr>
        <p:spPr>
          <a:xfrm flipV="1">
            <a:off x="4184073" y="5403273"/>
            <a:ext cx="0" cy="47105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88033950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a:xfrm>
            <a:off x="1402278" y="1464663"/>
            <a:ext cx="5972175" cy="1143000"/>
          </a:xfrm>
        </p:spPr>
        <p:txBody>
          <a:bodyPr>
            <a:normAutofit/>
          </a:bodyPr>
          <a:lstStyle/>
          <a:p>
            <a:r>
              <a:rPr lang="en-GB" altLang="en-US" sz="4000" dirty="0">
                <a:latin typeface="Arial" charset="0"/>
                <a:cs typeface="Arial" charset="0"/>
              </a:rPr>
              <a:t>4. Try running the motor</a:t>
            </a:r>
          </a:p>
        </p:txBody>
      </p:sp>
      <p:sp>
        <p:nvSpPr>
          <p:cNvPr id="12291" name="Rectangle 3"/>
          <p:cNvSpPr>
            <a:spLocks noGrp="1" noChangeArrowheads="1"/>
          </p:cNvSpPr>
          <p:nvPr>
            <p:ph type="body" sz="half" idx="1"/>
          </p:nvPr>
        </p:nvSpPr>
        <p:spPr>
          <a:xfrm>
            <a:off x="323849" y="2848446"/>
            <a:ext cx="5273388" cy="3543118"/>
          </a:xfrm>
        </p:spPr>
        <p:txBody>
          <a:bodyPr/>
          <a:lstStyle/>
          <a:p>
            <a:pPr>
              <a:spcAft>
                <a:spcPts val="1200"/>
              </a:spcAft>
              <a:defRPr/>
            </a:pPr>
            <a:r>
              <a:rPr lang="en-GB" altLang="en-US" sz="2000" dirty="0">
                <a:latin typeface="Arial" charset="0"/>
                <a:cs typeface="Arial" charset="0"/>
              </a:rPr>
              <a:t>Connect the battery box to the ‘Power in’ terminals on the Crumble.</a:t>
            </a:r>
          </a:p>
          <a:p>
            <a:pPr>
              <a:spcAft>
                <a:spcPts val="1200"/>
              </a:spcAft>
              <a:defRPr/>
            </a:pPr>
            <a:r>
              <a:rPr lang="en-GB" altLang="en-US" sz="2000" dirty="0">
                <a:latin typeface="Arial" charset="0"/>
                <a:cs typeface="Arial" charset="0"/>
              </a:rPr>
              <a:t>Connect a motor to the ‘Motor 1’ terminals.</a:t>
            </a:r>
          </a:p>
          <a:p>
            <a:pPr>
              <a:spcAft>
                <a:spcPts val="1200"/>
              </a:spcAft>
              <a:defRPr/>
            </a:pPr>
            <a:r>
              <a:rPr lang="en-GB" altLang="en-US" sz="2000" dirty="0">
                <a:latin typeface="Arial" charset="0"/>
                <a:cs typeface="Arial" charset="0"/>
              </a:rPr>
              <a:t>Ask an adult to check you have wired it correctly.</a:t>
            </a:r>
          </a:p>
          <a:p>
            <a:pPr>
              <a:spcAft>
                <a:spcPts val="1200"/>
              </a:spcAft>
              <a:defRPr/>
            </a:pPr>
            <a:r>
              <a:rPr lang="en-GB" altLang="en-US" sz="2000" dirty="0">
                <a:latin typeface="Arial" charset="0"/>
                <a:cs typeface="Arial" charset="0"/>
              </a:rPr>
              <a:t>Fit the cells and switch on the battery box.</a:t>
            </a:r>
          </a:p>
          <a:p>
            <a:pPr>
              <a:spcAft>
                <a:spcPts val="1200"/>
              </a:spcAft>
              <a:defRPr/>
            </a:pPr>
            <a:r>
              <a:rPr lang="en-GB" altLang="en-US" sz="2000" dirty="0">
                <a:latin typeface="Arial" charset="0"/>
                <a:cs typeface="Arial" charset="0"/>
              </a:rPr>
              <a:t>Try programming the motor to run forwards and backwards at different speeds.</a:t>
            </a:r>
          </a:p>
          <a:p>
            <a:pPr>
              <a:spcAft>
                <a:spcPts val="1200"/>
              </a:spcAft>
              <a:defRPr/>
            </a:pPr>
            <a:endParaRPr lang="en-GB" altLang="en-US" sz="2000" dirty="0">
              <a:latin typeface="Arial" charset="0"/>
              <a:cs typeface="Arial" charset="0"/>
            </a:endParaRPr>
          </a:p>
          <a:p>
            <a:pPr>
              <a:spcAft>
                <a:spcPts val="1200"/>
              </a:spcAft>
              <a:defRPr/>
            </a:pPr>
            <a:endParaRPr lang="en-GB" altLang="en-US" sz="2000" dirty="0">
              <a:latin typeface="Arial" charset="0"/>
              <a:cs typeface="Arial" charset="0"/>
            </a:endParaRPr>
          </a:p>
          <a:p>
            <a:pPr>
              <a:spcAft>
                <a:spcPts val="1200"/>
              </a:spcAft>
              <a:defRPr/>
            </a:pPr>
            <a:endParaRPr lang="en-GB" altLang="en-US" sz="2000" dirty="0">
              <a:latin typeface="Arial" charset="0"/>
              <a:cs typeface="Arial" charset="0"/>
            </a:endParaRPr>
          </a:p>
          <a:p>
            <a:pPr>
              <a:spcAft>
                <a:spcPts val="1200"/>
              </a:spcAft>
              <a:defRPr/>
            </a:pPr>
            <a:endParaRPr lang="en-GB" altLang="en-US" sz="2000" dirty="0">
              <a:latin typeface="Arial" charset="0"/>
              <a:cs typeface="Arial" charset="0"/>
            </a:endParaRPr>
          </a:p>
          <a:p>
            <a:pPr>
              <a:spcAft>
                <a:spcPts val="1200"/>
              </a:spcAft>
              <a:defRPr/>
            </a:pPr>
            <a:r>
              <a:rPr lang="en-GB" altLang="en-US" sz="2000" dirty="0">
                <a:latin typeface="Arial" charset="0"/>
                <a:cs typeface="Arial" charset="0"/>
              </a:rPr>
              <a:t>Connect the controller to the computer with the micro-USB cable. </a:t>
            </a:r>
            <a:endParaRPr lang="en-GB" altLang="en-US" sz="2400" dirty="0"/>
          </a:p>
        </p:txBody>
      </p:sp>
      <p:pic>
        <p:nvPicPr>
          <p:cNvPr id="4" name="Picture 3">
            <a:extLst>
              <a:ext uri="{FF2B5EF4-FFF2-40B4-BE49-F238E27FC236}">
                <a16:creationId xmlns:a16="http://schemas.microsoft.com/office/drawing/2014/main" id="{A66605FA-3E41-437B-9F47-0DDB3020917F}"/>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5597237" y="3236008"/>
            <a:ext cx="3038763" cy="2767994"/>
          </a:xfrm>
          <a:prstGeom prst="rect">
            <a:avLst/>
          </a:prstGeom>
        </p:spPr>
      </p:pic>
    </p:spTree>
    <p:extLst>
      <p:ext uri="{BB962C8B-B14F-4D97-AF65-F5344CB8AC3E}">
        <p14:creationId xmlns:p14="http://schemas.microsoft.com/office/powerpoint/2010/main" val="304082009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3" name="Rectangle 1"/>
          <p:cNvSpPr>
            <a:spLocks noChangeArrowheads="1"/>
          </p:cNvSpPr>
          <p:nvPr/>
        </p:nvSpPr>
        <p:spPr bwMode="auto">
          <a:xfrm>
            <a:off x="1" y="1696437"/>
            <a:ext cx="9144000"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Times New Roman" pitchFamily="18" charset="0"/>
              </a:defRPr>
            </a:lvl1pPr>
            <a:lvl2pPr marL="742950" indent="-285750">
              <a:spcBef>
                <a:spcPct val="20000"/>
              </a:spcBef>
              <a:buChar char="–"/>
              <a:defRPr sz="2800">
                <a:solidFill>
                  <a:schemeClr val="tx1"/>
                </a:solidFill>
                <a:latin typeface="Times New Roman" pitchFamily="18" charset="0"/>
              </a:defRPr>
            </a:lvl2pPr>
            <a:lvl3pPr marL="1143000" indent="-228600">
              <a:spcBef>
                <a:spcPct val="20000"/>
              </a:spcBef>
              <a:buChar char="•"/>
              <a:defRPr sz="2400">
                <a:solidFill>
                  <a:schemeClr val="tx1"/>
                </a:solidFill>
                <a:latin typeface="Times New Roman" pitchFamily="18"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ctr">
              <a:spcBef>
                <a:spcPct val="0"/>
              </a:spcBef>
              <a:buFontTx/>
              <a:buNone/>
            </a:pPr>
            <a:r>
              <a:rPr lang="en-US" altLang="en-US" sz="4000" dirty="0">
                <a:solidFill>
                  <a:schemeClr val="bg1"/>
                </a:solidFill>
                <a:latin typeface="Arial" charset="0"/>
                <a:cs typeface="Arial" charset="0"/>
              </a:rPr>
              <a:t>5. Run both motors</a:t>
            </a:r>
            <a:endParaRPr lang="en-GB" altLang="en-US" sz="4000" dirty="0">
              <a:solidFill>
                <a:schemeClr val="bg1"/>
              </a:solidFill>
            </a:endParaRPr>
          </a:p>
        </p:txBody>
      </p:sp>
      <p:sp>
        <p:nvSpPr>
          <p:cNvPr id="8" name="Rectangle 3">
            <a:extLst>
              <a:ext uri="{FF2B5EF4-FFF2-40B4-BE49-F238E27FC236}">
                <a16:creationId xmlns:a16="http://schemas.microsoft.com/office/drawing/2014/main" id="{60B81269-7439-4F8D-91C8-FED1563F447C}"/>
              </a:ext>
            </a:extLst>
          </p:cNvPr>
          <p:cNvSpPr txBox="1">
            <a:spLocks noChangeArrowheads="1"/>
          </p:cNvSpPr>
          <p:nvPr/>
        </p:nvSpPr>
        <p:spPr>
          <a:xfrm>
            <a:off x="323849" y="2848446"/>
            <a:ext cx="8672369" cy="10677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spcAft>
                <a:spcPts val="1200"/>
              </a:spcAft>
              <a:defRPr/>
            </a:pPr>
            <a:r>
              <a:rPr lang="en-GB" altLang="en-US" sz="2000" dirty="0">
                <a:latin typeface="Arial" charset="0"/>
                <a:cs typeface="Arial" charset="0"/>
              </a:rPr>
              <a:t>On your worksheet, complete the wiring diagram to show the second motor connected to the ‘Motor 2’ terminals.</a:t>
            </a:r>
          </a:p>
        </p:txBody>
      </p:sp>
      <p:pic>
        <p:nvPicPr>
          <p:cNvPr id="3" name="Picture 2">
            <a:extLst>
              <a:ext uri="{FF2B5EF4-FFF2-40B4-BE49-F238E27FC236}">
                <a16:creationId xmlns:a16="http://schemas.microsoft.com/office/drawing/2014/main" id="{C1616852-92A9-4D1D-83CB-EAE5C8DAADEC}"/>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4572000" y="3598167"/>
            <a:ext cx="3503678" cy="2848815"/>
          </a:xfrm>
          <a:prstGeom prst="rect">
            <a:avLst/>
          </a:prstGeom>
        </p:spPr>
      </p:pic>
      <p:sp>
        <p:nvSpPr>
          <p:cNvPr id="10" name="Rectangle 3">
            <a:extLst>
              <a:ext uri="{FF2B5EF4-FFF2-40B4-BE49-F238E27FC236}">
                <a16:creationId xmlns:a16="http://schemas.microsoft.com/office/drawing/2014/main" id="{B2E94594-C439-446A-8684-DF7626B71277}"/>
              </a:ext>
            </a:extLst>
          </p:cNvPr>
          <p:cNvSpPr txBox="1">
            <a:spLocks noChangeArrowheads="1"/>
          </p:cNvSpPr>
          <p:nvPr/>
        </p:nvSpPr>
        <p:spPr>
          <a:xfrm>
            <a:off x="323849" y="3104152"/>
            <a:ext cx="3873247" cy="3543118"/>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spcAft>
                <a:spcPts val="1200"/>
              </a:spcAft>
              <a:defRPr/>
            </a:pPr>
            <a:endParaRPr lang="en-GB" altLang="en-US" sz="2000" dirty="0">
              <a:latin typeface="Arial" charset="0"/>
              <a:cs typeface="Arial" charset="0"/>
            </a:endParaRPr>
          </a:p>
          <a:p>
            <a:pPr>
              <a:spcBef>
                <a:spcPts val="0"/>
              </a:spcBef>
              <a:spcAft>
                <a:spcPts val="1200"/>
              </a:spcAft>
              <a:defRPr/>
            </a:pPr>
            <a:r>
              <a:rPr lang="en-GB" altLang="en-US" sz="2000" dirty="0">
                <a:latin typeface="Arial" charset="0"/>
                <a:cs typeface="Arial" charset="0"/>
              </a:rPr>
              <a:t>Connect up the second motor.</a:t>
            </a:r>
          </a:p>
          <a:p>
            <a:pPr>
              <a:spcBef>
                <a:spcPts val="0"/>
              </a:spcBef>
              <a:spcAft>
                <a:spcPts val="1200"/>
              </a:spcAft>
              <a:defRPr/>
            </a:pPr>
            <a:r>
              <a:rPr lang="en-GB" altLang="en-US" sz="2000" dirty="0">
                <a:latin typeface="Arial" charset="0"/>
                <a:cs typeface="Arial" charset="0"/>
              </a:rPr>
              <a:t>Your worksheet shows a flowchart to run both motors at 50% power for 5 seconds and then stop.</a:t>
            </a:r>
          </a:p>
          <a:p>
            <a:pPr>
              <a:spcBef>
                <a:spcPts val="0"/>
              </a:spcBef>
              <a:spcAft>
                <a:spcPts val="1200"/>
              </a:spcAft>
              <a:defRPr/>
            </a:pPr>
            <a:r>
              <a:rPr lang="en-GB" altLang="en-US" sz="2000" dirty="0">
                <a:latin typeface="Arial" charset="0"/>
                <a:cs typeface="Arial" charset="0"/>
              </a:rPr>
              <a:t>Construct and run a program to do this and check the motors behave as you expect.</a:t>
            </a:r>
          </a:p>
          <a:p>
            <a:pPr>
              <a:spcBef>
                <a:spcPts val="0"/>
              </a:spcBef>
              <a:spcAft>
                <a:spcPts val="1200"/>
              </a:spcAft>
              <a:defRPr/>
            </a:pPr>
            <a:r>
              <a:rPr lang="en-GB" altLang="en-US" sz="2000" dirty="0">
                <a:latin typeface="Arial" charset="0"/>
                <a:cs typeface="Arial" charset="0"/>
              </a:rPr>
              <a:t>Remove all the leads.</a:t>
            </a:r>
          </a:p>
        </p:txBody>
      </p:sp>
    </p:spTree>
    <p:extLst>
      <p:ext uri="{BB962C8B-B14F-4D97-AF65-F5344CB8AC3E}">
        <p14:creationId xmlns:p14="http://schemas.microsoft.com/office/powerpoint/2010/main" val="240757104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4"/>
          <p:cNvSpPr>
            <a:spLocks noGrp="1" noChangeArrowheads="1"/>
          </p:cNvSpPr>
          <p:nvPr>
            <p:ph type="title"/>
          </p:nvPr>
        </p:nvSpPr>
        <p:spPr>
          <a:xfrm>
            <a:off x="0" y="1507267"/>
            <a:ext cx="9143999" cy="1143000"/>
          </a:xfrm>
        </p:spPr>
        <p:txBody>
          <a:bodyPr/>
          <a:lstStyle/>
          <a:p>
            <a:r>
              <a:rPr lang="en-GB" altLang="en-US" sz="3200" dirty="0">
                <a:latin typeface="Arial" charset="0"/>
                <a:cs typeface="Arial" charset="0"/>
              </a:rPr>
              <a:t> </a:t>
            </a:r>
            <a:r>
              <a:rPr lang="en-GB" altLang="en-US" sz="4000" dirty="0">
                <a:latin typeface="Arial" charset="0"/>
                <a:cs typeface="Arial" charset="0"/>
              </a:rPr>
              <a:t>6.</a:t>
            </a:r>
            <a:r>
              <a:rPr lang="en-GB" altLang="en-US" sz="3200" dirty="0">
                <a:latin typeface="Arial" charset="0"/>
                <a:cs typeface="Arial" charset="0"/>
              </a:rPr>
              <a:t> </a:t>
            </a:r>
            <a:r>
              <a:rPr lang="en-GB" altLang="en-US" sz="4000" dirty="0">
                <a:latin typeface="Arial" charset="0"/>
                <a:cs typeface="Arial" charset="0"/>
              </a:rPr>
              <a:t>Prepare the base</a:t>
            </a:r>
            <a:endParaRPr lang="en-US" altLang="en-US" sz="4000" dirty="0">
              <a:latin typeface="Arial" charset="0"/>
              <a:cs typeface="Arial" charset="0"/>
            </a:endParaRPr>
          </a:p>
        </p:txBody>
      </p:sp>
      <p:sp>
        <p:nvSpPr>
          <p:cNvPr id="21507" name="Rectangle 5"/>
          <p:cNvSpPr>
            <a:spLocks noGrp="1" noChangeArrowheads="1"/>
          </p:cNvSpPr>
          <p:nvPr>
            <p:ph type="body" sz="half" idx="1"/>
          </p:nvPr>
        </p:nvSpPr>
        <p:spPr>
          <a:xfrm>
            <a:off x="326356" y="3220021"/>
            <a:ext cx="1944894" cy="3378201"/>
          </a:xfrm>
        </p:spPr>
        <p:txBody>
          <a:bodyPr/>
          <a:lstStyle/>
          <a:p>
            <a:r>
              <a:rPr lang="en-GB" altLang="en-US" sz="2000" dirty="0">
                <a:latin typeface="Arial" charset="0"/>
                <a:cs typeface="Arial" charset="0"/>
              </a:rPr>
              <a:t>Mark the lines shown on the underside and top.   </a:t>
            </a:r>
          </a:p>
          <a:p>
            <a:r>
              <a:rPr lang="en-GB" altLang="en-US" sz="2000" dirty="0">
                <a:latin typeface="Arial" charset="0"/>
                <a:cs typeface="Arial" charset="0"/>
              </a:rPr>
              <a:t>This is to help you position your components correctly.</a:t>
            </a:r>
          </a:p>
        </p:txBody>
      </p:sp>
      <p:pic>
        <p:nvPicPr>
          <p:cNvPr id="4" name="Picture 3">
            <a:extLst>
              <a:ext uri="{FF2B5EF4-FFF2-40B4-BE49-F238E27FC236}">
                <a16:creationId xmlns:a16="http://schemas.microsoft.com/office/drawing/2014/main" id="{872B7291-D39A-4947-A909-6A62D8A6C6B4}"/>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2187957" y="3218389"/>
            <a:ext cx="6712974" cy="2960247"/>
          </a:xfrm>
          <a:prstGeom prst="rect">
            <a:avLst/>
          </a:prstGeom>
        </p:spPr>
      </p:pic>
      <p:sp>
        <p:nvSpPr>
          <p:cNvPr id="5" name="TextBox 4">
            <a:extLst>
              <a:ext uri="{FF2B5EF4-FFF2-40B4-BE49-F238E27FC236}">
                <a16:creationId xmlns:a16="http://schemas.microsoft.com/office/drawing/2014/main" id="{C6345539-F29F-432B-90FC-F1D21A756B89}"/>
              </a:ext>
            </a:extLst>
          </p:cNvPr>
          <p:cNvSpPr txBox="1"/>
          <p:nvPr/>
        </p:nvSpPr>
        <p:spPr>
          <a:xfrm>
            <a:off x="3500775" y="4306082"/>
            <a:ext cx="1293091" cy="369332"/>
          </a:xfrm>
          <a:prstGeom prst="rect">
            <a:avLst/>
          </a:prstGeom>
          <a:noFill/>
        </p:spPr>
        <p:txBody>
          <a:bodyPr wrap="square" rtlCol="0">
            <a:spAutoFit/>
          </a:bodyPr>
          <a:lstStyle/>
          <a:p>
            <a:r>
              <a:rPr lang="en-GB" dirty="0"/>
              <a:t>underside</a:t>
            </a:r>
          </a:p>
        </p:txBody>
      </p:sp>
      <p:sp>
        <p:nvSpPr>
          <p:cNvPr id="6" name="TextBox 5">
            <a:extLst>
              <a:ext uri="{FF2B5EF4-FFF2-40B4-BE49-F238E27FC236}">
                <a16:creationId xmlns:a16="http://schemas.microsoft.com/office/drawing/2014/main" id="{7F652C2E-9441-4D3C-AC45-A44DEE4B0780}"/>
              </a:ext>
            </a:extLst>
          </p:cNvPr>
          <p:cNvSpPr txBox="1"/>
          <p:nvPr/>
        </p:nvSpPr>
        <p:spPr>
          <a:xfrm>
            <a:off x="6821768" y="4306082"/>
            <a:ext cx="905163" cy="923330"/>
          </a:xfrm>
          <a:prstGeom prst="rect">
            <a:avLst/>
          </a:prstGeom>
          <a:noFill/>
        </p:spPr>
        <p:txBody>
          <a:bodyPr wrap="square" rtlCol="0">
            <a:spAutoFit/>
          </a:bodyPr>
          <a:lstStyle/>
          <a:p>
            <a:r>
              <a:rPr lang="en-GB" dirty="0"/>
              <a:t>top</a:t>
            </a:r>
          </a:p>
          <a:p>
            <a:endParaRPr lang="en-GB" dirty="0"/>
          </a:p>
          <a:p>
            <a:endParaRPr lang="en-GB" dirty="0"/>
          </a:p>
        </p:txBody>
      </p:sp>
      <p:sp>
        <p:nvSpPr>
          <p:cNvPr id="9" name="Rectangle 5">
            <a:extLst>
              <a:ext uri="{FF2B5EF4-FFF2-40B4-BE49-F238E27FC236}">
                <a16:creationId xmlns:a16="http://schemas.microsoft.com/office/drawing/2014/main" id="{7A0DF001-0F9C-4E29-9ED2-A42F0617083F}"/>
              </a:ext>
            </a:extLst>
          </p:cNvPr>
          <p:cNvSpPr txBox="1">
            <a:spLocks noChangeArrowheads="1"/>
          </p:cNvSpPr>
          <p:nvPr/>
        </p:nvSpPr>
        <p:spPr>
          <a:xfrm>
            <a:off x="326356" y="2768941"/>
            <a:ext cx="8491281" cy="449448"/>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altLang="en-US" sz="2000" dirty="0">
                <a:latin typeface="Arial" charset="0"/>
                <a:cs typeface="Arial" charset="0"/>
              </a:rPr>
              <a:t>Select your vehicle base and neatly cut out the outline. </a:t>
            </a:r>
          </a:p>
        </p:txBody>
      </p:sp>
      <p:sp>
        <p:nvSpPr>
          <p:cNvPr id="10" name="Rectangle 5">
            <a:extLst>
              <a:ext uri="{FF2B5EF4-FFF2-40B4-BE49-F238E27FC236}">
                <a16:creationId xmlns:a16="http://schemas.microsoft.com/office/drawing/2014/main" id="{BCA5C467-0769-4F7A-B34E-6EAF636521C2}"/>
              </a:ext>
            </a:extLst>
          </p:cNvPr>
          <p:cNvSpPr txBox="1">
            <a:spLocks noChangeArrowheads="1"/>
          </p:cNvSpPr>
          <p:nvPr/>
        </p:nvSpPr>
        <p:spPr>
          <a:xfrm>
            <a:off x="326356" y="6235390"/>
            <a:ext cx="8491281" cy="449448"/>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altLang="en-US" sz="2000" dirty="0">
                <a:latin typeface="Arial" charset="0"/>
                <a:cs typeface="Arial" charset="0"/>
              </a:rPr>
              <a:t>Select a name for your vehicle and write it on the underside. </a:t>
            </a:r>
          </a:p>
        </p:txBody>
      </p:sp>
      <p:sp>
        <p:nvSpPr>
          <p:cNvPr id="11" name="TextBox 10">
            <a:extLst>
              <a:ext uri="{FF2B5EF4-FFF2-40B4-BE49-F238E27FC236}">
                <a16:creationId xmlns:a16="http://schemas.microsoft.com/office/drawing/2014/main" id="{52F91E7C-3D07-43AD-B41D-06F09E718C87}"/>
              </a:ext>
            </a:extLst>
          </p:cNvPr>
          <p:cNvSpPr txBox="1"/>
          <p:nvPr/>
        </p:nvSpPr>
        <p:spPr>
          <a:xfrm>
            <a:off x="3211285" y="5578837"/>
            <a:ext cx="1709057" cy="369332"/>
          </a:xfrm>
          <a:prstGeom prst="rect">
            <a:avLst/>
          </a:prstGeom>
          <a:noFill/>
        </p:spPr>
        <p:txBody>
          <a:bodyPr wrap="square" rtlCol="0">
            <a:spAutoFit/>
          </a:bodyPr>
          <a:lstStyle/>
          <a:p>
            <a:r>
              <a:rPr lang="en-GB" dirty="0"/>
              <a:t>name of vehicle</a:t>
            </a:r>
          </a:p>
        </p:txBody>
      </p:sp>
    </p:spTree>
    <p:extLst>
      <p:ext uri="{BB962C8B-B14F-4D97-AF65-F5344CB8AC3E}">
        <p14:creationId xmlns:p14="http://schemas.microsoft.com/office/powerpoint/2010/main" val="399658991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a:xfrm>
            <a:off x="0" y="1482553"/>
            <a:ext cx="9143999" cy="1143000"/>
          </a:xfrm>
        </p:spPr>
        <p:txBody>
          <a:bodyPr>
            <a:normAutofit/>
          </a:bodyPr>
          <a:lstStyle/>
          <a:p>
            <a:r>
              <a:rPr lang="en-GB" altLang="en-US" sz="4000" dirty="0">
                <a:latin typeface="Arial" charset="0"/>
                <a:cs typeface="Arial" charset="0"/>
              </a:rPr>
              <a:t>7. Fit the front bearing</a:t>
            </a:r>
          </a:p>
        </p:txBody>
      </p:sp>
      <p:sp>
        <p:nvSpPr>
          <p:cNvPr id="7" name="Rectangle 3"/>
          <p:cNvSpPr txBox="1">
            <a:spLocks noChangeArrowheads="1"/>
          </p:cNvSpPr>
          <p:nvPr/>
        </p:nvSpPr>
        <p:spPr>
          <a:xfrm>
            <a:off x="482083" y="2991194"/>
            <a:ext cx="3175517" cy="3549649"/>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altLang="en-US" sz="2000" dirty="0">
                <a:latin typeface="Arial" charset="0"/>
                <a:cs typeface="Arial" charset="0"/>
              </a:rPr>
              <a:t>Cleanly cut a 9.5 cm length of straw.</a:t>
            </a:r>
          </a:p>
          <a:p>
            <a:r>
              <a:rPr lang="en-GB" altLang="en-US" sz="2000" dirty="0">
                <a:latin typeface="Arial" charset="0"/>
                <a:cs typeface="Arial" charset="0"/>
              </a:rPr>
              <a:t>Stick an 8 cm length of foam tape centrally along the line 2 cm from the front.</a:t>
            </a:r>
          </a:p>
          <a:p>
            <a:r>
              <a:rPr lang="en-GB" altLang="en-US" sz="2000" dirty="0">
                <a:latin typeface="Arial" charset="0"/>
                <a:cs typeface="Arial" charset="0"/>
              </a:rPr>
              <a:t>Peel off the plastic film.</a:t>
            </a:r>
          </a:p>
          <a:p>
            <a:r>
              <a:rPr lang="en-GB" altLang="en-US" sz="2000" dirty="0">
                <a:latin typeface="Arial" charset="0"/>
                <a:cs typeface="Arial" charset="0"/>
              </a:rPr>
              <a:t>Stick on the straw as shown.</a:t>
            </a:r>
          </a:p>
          <a:p>
            <a:r>
              <a:rPr lang="en-GB" altLang="en-US" sz="2000" dirty="0">
                <a:latin typeface="Arial" charset="0"/>
                <a:cs typeface="Arial" charset="0"/>
              </a:rPr>
              <a:t>This is the front bearing.</a:t>
            </a:r>
          </a:p>
          <a:p>
            <a:endParaRPr lang="en-GB" altLang="en-US" sz="2000" dirty="0">
              <a:latin typeface="Arial" charset="0"/>
              <a:cs typeface="Arial" charset="0"/>
            </a:endParaRPr>
          </a:p>
          <a:p>
            <a:endParaRPr lang="en-GB" altLang="en-US" sz="2400" dirty="0"/>
          </a:p>
        </p:txBody>
      </p:sp>
      <p:pic>
        <p:nvPicPr>
          <p:cNvPr id="6" name="Picture 5">
            <a:extLst>
              <a:ext uri="{FF2B5EF4-FFF2-40B4-BE49-F238E27FC236}">
                <a16:creationId xmlns:a16="http://schemas.microsoft.com/office/drawing/2014/main" id="{E62D006C-19EC-46E9-99E9-7536284A1619}"/>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3717764" y="3577086"/>
            <a:ext cx="5027050" cy="2297241"/>
          </a:xfrm>
          <a:prstGeom prst="rect">
            <a:avLst/>
          </a:prstGeom>
        </p:spPr>
      </p:pic>
    </p:spTree>
    <p:extLst>
      <p:ext uri="{BB962C8B-B14F-4D97-AF65-F5344CB8AC3E}">
        <p14:creationId xmlns:p14="http://schemas.microsoft.com/office/powerpoint/2010/main" val="3142704286"/>
      </p:ext>
    </p:extLst>
  </p:cSld>
  <p:clrMapOvr>
    <a:masterClrMapping/>
  </p:clrMapOvr>
</p:sld>
</file>

<file path=ppt/theme/theme1.xml><?xml version="1.0" encoding="utf-8"?>
<a:theme xmlns:a="http://schemas.openxmlformats.org/drawingml/2006/main" name="Fan Boats PowerPoint">
  <a:themeElements>
    <a:clrScheme name="TTS Template">
      <a:dk1>
        <a:srgbClr val="3A3838"/>
      </a:dk1>
      <a:lt1>
        <a:sysClr val="window" lastClr="FFFFFF"/>
      </a:lt1>
      <a:dk2>
        <a:srgbClr val="E53669"/>
      </a:dk2>
      <a:lt2>
        <a:srgbClr val="FFD63B"/>
      </a:lt2>
      <a:accent1>
        <a:srgbClr val="AC003A"/>
      </a:accent1>
      <a:accent2>
        <a:srgbClr val="30ACA3"/>
      </a:accent2>
      <a:accent3>
        <a:srgbClr val="6DAC2F"/>
      </a:accent3>
      <a:accent4>
        <a:srgbClr val="EF7B28"/>
      </a:accent4>
      <a:accent5>
        <a:srgbClr val="A086B7"/>
      </a:accent5>
      <a:accent6>
        <a:srgbClr val="0A59A4"/>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Master Template" id="{69ED42F1-C476-4AF4-92D2-894A61E750B1}" vid="{59444A8B-17F7-4116-93AB-A523848D5571}"/>
    </a:ext>
  </a:extLst>
</a:theme>
</file>

<file path=ppt/theme/theme10.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Body Slide - No narrative">
  <a:themeElements>
    <a:clrScheme name="TTS Template">
      <a:dk1>
        <a:srgbClr val="3A3838"/>
      </a:dk1>
      <a:lt1>
        <a:sysClr val="window" lastClr="FFFFFF"/>
      </a:lt1>
      <a:dk2>
        <a:srgbClr val="E53669"/>
      </a:dk2>
      <a:lt2>
        <a:srgbClr val="FFD63B"/>
      </a:lt2>
      <a:accent1>
        <a:srgbClr val="AC003A"/>
      </a:accent1>
      <a:accent2>
        <a:srgbClr val="30ACA3"/>
      </a:accent2>
      <a:accent3>
        <a:srgbClr val="6DAC2F"/>
      </a:accent3>
      <a:accent4>
        <a:srgbClr val="EF7B28"/>
      </a:accent4>
      <a:accent5>
        <a:srgbClr val="A086B7"/>
      </a:accent5>
      <a:accent6>
        <a:srgbClr val="0A59A4"/>
      </a:accent6>
      <a:hlink>
        <a:srgbClr val="0563C1"/>
      </a:hlink>
      <a:folHlink>
        <a:srgbClr val="954F72"/>
      </a:folHlink>
    </a:clrScheme>
    <a:fontScheme name="Office Them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Master Template" id="{69ED42F1-C476-4AF4-92D2-894A61E750B1}" vid="{2EA5D14B-1FFB-4F41-82E0-8C2FAEB4E1BB}"/>
    </a:ext>
  </a:extLst>
</a:theme>
</file>

<file path=ppt/theme/theme3.xml><?xml version="1.0" encoding="utf-8"?>
<a:theme xmlns:a="http://schemas.openxmlformats.org/drawingml/2006/main" name="Body Slide - With narrative">
  <a:themeElements>
    <a:clrScheme name="TTS Template">
      <a:dk1>
        <a:srgbClr val="3A3838"/>
      </a:dk1>
      <a:lt1>
        <a:sysClr val="window" lastClr="FFFFFF"/>
      </a:lt1>
      <a:dk2>
        <a:srgbClr val="E53669"/>
      </a:dk2>
      <a:lt2>
        <a:srgbClr val="FFD63B"/>
      </a:lt2>
      <a:accent1>
        <a:srgbClr val="AC003A"/>
      </a:accent1>
      <a:accent2>
        <a:srgbClr val="30ACA3"/>
      </a:accent2>
      <a:accent3>
        <a:srgbClr val="6DAC2F"/>
      </a:accent3>
      <a:accent4>
        <a:srgbClr val="EF7B28"/>
      </a:accent4>
      <a:accent5>
        <a:srgbClr val="A086B7"/>
      </a:accent5>
      <a:accent6>
        <a:srgbClr val="0A59A4"/>
      </a:accent6>
      <a:hlink>
        <a:srgbClr val="0563C1"/>
      </a:hlink>
      <a:folHlink>
        <a:srgbClr val="954F72"/>
      </a:folHlink>
    </a:clrScheme>
    <a:fontScheme name="Office Them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Master Template" id="{69ED42F1-C476-4AF4-92D2-894A61E750B1}" vid="{485EBDD6-FF75-42DF-99B1-2BFC2B2E0485}"/>
    </a:ext>
  </a:extLst>
</a:theme>
</file>

<file path=ppt/theme/theme4.xml><?xml version="1.0" encoding="utf-8"?>
<a:theme xmlns:a="http://schemas.openxmlformats.org/drawingml/2006/main" name="Image Slide - With narrative">
  <a:themeElements>
    <a:clrScheme name="TTS Template">
      <a:dk1>
        <a:srgbClr val="3A3838"/>
      </a:dk1>
      <a:lt1>
        <a:sysClr val="window" lastClr="FFFFFF"/>
      </a:lt1>
      <a:dk2>
        <a:srgbClr val="E53669"/>
      </a:dk2>
      <a:lt2>
        <a:srgbClr val="FFD63B"/>
      </a:lt2>
      <a:accent1>
        <a:srgbClr val="AC003A"/>
      </a:accent1>
      <a:accent2>
        <a:srgbClr val="30ACA3"/>
      </a:accent2>
      <a:accent3>
        <a:srgbClr val="6DAC2F"/>
      </a:accent3>
      <a:accent4>
        <a:srgbClr val="EF7B28"/>
      </a:accent4>
      <a:accent5>
        <a:srgbClr val="A086B7"/>
      </a:accent5>
      <a:accent6>
        <a:srgbClr val="0A59A4"/>
      </a:accent6>
      <a:hlink>
        <a:srgbClr val="0563C1"/>
      </a:hlink>
      <a:folHlink>
        <a:srgbClr val="954F72"/>
      </a:folHlink>
    </a:clrScheme>
    <a:fontScheme name="Office Them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Master Template" id="{69ED42F1-C476-4AF4-92D2-894A61E750B1}" vid="{32B095F3-1CDD-4E35-B483-3D6DE6DEE4A0}"/>
    </a:ext>
  </a:extLst>
</a:theme>
</file>

<file path=ppt/theme/theme5.xml><?xml version="1.0" encoding="utf-8"?>
<a:theme xmlns:a="http://schemas.openxmlformats.org/drawingml/2006/main" name="Image Slide - No narrative">
  <a:themeElements>
    <a:clrScheme name="TTS Template">
      <a:dk1>
        <a:srgbClr val="3A3838"/>
      </a:dk1>
      <a:lt1>
        <a:sysClr val="window" lastClr="FFFFFF"/>
      </a:lt1>
      <a:dk2>
        <a:srgbClr val="E53669"/>
      </a:dk2>
      <a:lt2>
        <a:srgbClr val="FFD63B"/>
      </a:lt2>
      <a:accent1>
        <a:srgbClr val="AC003A"/>
      </a:accent1>
      <a:accent2>
        <a:srgbClr val="30ACA3"/>
      </a:accent2>
      <a:accent3>
        <a:srgbClr val="6DAC2F"/>
      </a:accent3>
      <a:accent4>
        <a:srgbClr val="EF7B28"/>
      </a:accent4>
      <a:accent5>
        <a:srgbClr val="A086B7"/>
      </a:accent5>
      <a:accent6>
        <a:srgbClr val="0A59A4"/>
      </a:accent6>
      <a:hlink>
        <a:srgbClr val="0563C1"/>
      </a:hlink>
      <a:folHlink>
        <a:srgbClr val="954F72"/>
      </a:folHlink>
    </a:clrScheme>
    <a:fontScheme name="Office Them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Master Template" id="{69ED42F1-C476-4AF4-92D2-894A61E750B1}" vid="{1E38F2AD-584B-48D7-9B76-BD669FE53F18}"/>
    </a:ext>
  </a:extLst>
</a:theme>
</file>

<file path=ppt/theme/theme6.xml><?xml version="1.0" encoding="utf-8"?>
<a:theme xmlns:a="http://schemas.openxmlformats.org/drawingml/2006/main" name="Impact Slide">
  <a:themeElements>
    <a:clrScheme name="TTS Template">
      <a:dk1>
        <a:srgbClr val="3A3838"/>
      </a:dk1>
      <a:lt1>
        <a:sysClr val="window" lastClr="FFFFFF"/>
      </a:lt1>
      <a:dk2>
        <a:srgbClr val="E53669"/>
      </a:dk2>
      <a:lt2>
        <a:srgbClr val="FFD63B"/>
      </a:lt2>
      <a:accent1>
        <a:srgbClr val="AC003A"/>
      </a:accent1>
      <a:accent2>
        <a:srgbClr val="30ACA3"/>
      </a:accent2>
      <a:accent3>
        <a:srgbClr val="6DAC2F"/>
      </a:accent3>
      <a:accent4>
        <a:srgbClr val="EF7B28"/>
      </a:accent4>
      <a:accent5>
        <a:srgbClr val="A086B7"/>
      </a:accent5>
      <a:accent6>
        <a:srgbClr val="0A59A4"/>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Master Template" id="{69ED42F1-C476-4AF4-92D2-894A61E750B1}" vid="{CE81896E-3BF2-4D22-9B3F-C24E887228FE}"/>
    </a:ext>
  </a:extLst>
</a:theme>
</file>

<file path=ppt/theme/theme7.xml><?xml version="1.0" encoding="utf-8"?>
<a:theme xmlns:a="http://schemas.openxmlformats.org/drawingml/2006/main" name="Bullet points with circular image">
  <a:themeElements>
    <a:clrScheme name="TTS Template">
      <a:dk1>
        <a:srgbClr val="3A3838"/>
      </a:dk1>
      <a:lt1>
        <a:sysClr val="window" lastClr="FFFFFF"/>
      </a:lt1>
      <a:dk2>
        <a:srgbClr val="E53669"/>
      </a:dk2>
      <a:lt2>
        <a:srgbClr val="FFD63B"/>
      </a:lt2>
      <a:accent1>
        <a:srgbClr val="AC003A"/>
      </a:accent1>
      <a:accent2>
        <a:srgbClr val="30ACA3"/>
      </a:accent2>
      <a:accent3>
        <a:srgbClr val="6DAC2F"/>
      </a:accent3>
      <a:accent4>
        <a:srgbClr val="EF7B28"/>
      </a:accent4>
      <a:accent5>
        <a:srgbClr val="A086B7"/>
      </a:accent5>
      <a:accent6>
        <a:srgbClr val="0A59A4"/>
      </a:accent6>
      <a:hlink>
        <a:srgbClr val="0563C1"/>
      </a:hlink>
      <a:folHlink>
        <a:srgbClr val="954F72"/>
      </a:folHlink>
    </a:clrScheme>
    <a:fontScheme name="Office Them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Master Template" id="{69ED42F1-C476-4AF4-92D2-894A61E750B1}" vid="{775DC516-8D31-4452-9DD9-7955214A1823}"/>
    </a:ext>
  </a:extLst>
</a:theme>
</file>

<file path=ppt/theme/theme8.xml><?xml version="1.0" encoding="utf-8"?>
<a:theme xmlns:a="http://schemas.openxmlformats.org/drawingml/2006/main" name="Web slide">
  <a:themeElements>
    <a:clrScheme name="TTS Template">
      <a:dk1>
        <a:srgbClr val="3A3838"/>
      </a:dk1>
      <a:lt1>
        <a:sysClr val="window" lastClr="FFFFFF"/>
      </a:lt1>
      <a:dk2>
        <a:srgbClr val="E53669"/>
      </a:dk2>
      <a:lt2>
        <a:srgbClr val="FFD63B"/>
      </a:lt2>
      <a:accent1>
        <a:srgbClr val="AC003A"/>
      </a:accent1>
      <a:accent2>
        <a:srgbClr val="30ACA3"/>
      </a:accent2>
      <a:accent3>
        <a:srgbClr val="6DAC2F"/>
      </a:accent3>
      <a:accent4>
        <a:srgbClr val="EF7B28"/>
      </a:accent4>
      <a:accent5>
        <a:srgbClr val="A086B7"/>
      </a:accent5>
      <a:accent6>
        <a:srgbClr val="0A59A4"/>
      </a:accent6>
      <a:hlink>
        <a:srgbClr val="0563C1"/>
      </a:hlink>
      <a:folHlink>
        <a:srgbClr val="954F72"/>
      </a:folHlink>
    </a:clrScheme>
    <a:fontScheme name="Office Them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Master Template" id="{69ED42F1-C476-4AF4-92D2-894A61E750B1}" vid="{E2A318D6-3AA9-442A-8622-CF148FA86B70}"/>
    </a:ext>
  </a:extLst>
</a:theme>
</file>

<file path=ppt/theme/theme9.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Fan Boats PowerPoint</Template>
  <TotalTime>4085</TotalTime>
  <Words>2054</Words>
  <Application>Microsoft Office PowerPoint</Application>
  <PresentationFormat>On-screen Show (4:3)</PresentationFormat>
  <Paragraphs>169</Paragraphs>
  <Slides>20</Slides>
  <Notes>19</Notes>
  <HiddenSlides>0</HiddenSlides>
  <MMClips>0</MMClips>
  <ScaleCrop>false</ScaleCrop>
  <HeadingPairs>
    <vt:vector size="6" baseType="variant">
      <vt:variant>
        <vt:lpstr>Fonts Used</vt:lpstr>
      </vt:variant>
      <vt:variant>
        <vt:i4>3</vt:i4>
      </vt:variant>
      <vt:variant>
        <vt:lpstr>Theme</vt:lpstr>
      </vt:variant>
      <vt:variant>
        <vt:i4>8</vt:i4>
      </vt:variant>
      <vt:variant>
        <vt:lpstr>Slide Titles</vt:lpstr>
      </vt:variant>
      <vt:variant>
        <vt:i4>20</vt:i4>
      </vt:variant>
    </vt:vector>
  </HeadingPairs>
  <TitlesOfParts>
    <vt:vector size="31" baseType="lpstr">
      <vt:lpstr>Arial</vt:lpstr>
      <vt:lpstr>Calibri</vt:lpstr>
      <vt:lpstr>Times New Roman</vt:lpstr>
      <vt:lpstr>Fan Boats PowerPoint</vt:lpstr>
      <vt:lpstr>Body Slide - No narrative</vt:lpstr>
      <vt:lpstr>Body Slide - With narrative</vt:lpstr>
      <vt:lpstr>Image Slide - With narrative</vt:lpstr>
      <vt:lpstr>Image Slide - No narrative</vt:lpstr>
      <vt:lpstr>Impact Slide</vt:lpstr>
      <vt:lpstr>Bullet points with circular image</vt:lpstr>
      <vt:lpstr>Web slide</vt:lpstr>
      <vt:lpstr>Make a Crumble Robotic Vehicle</vt:lpstr>
      <vt:lpstr>Learning objectives</vt:lpstr>
      <vt:lpstr>1. Work safely</vt:lpstr>
      <vt:lpstr>2. Program the Crumble controller</vt:lpstr>
      <vt:lpstr>3. Collect your electrical parts</vt:lpstr>
      <vt:lpstr>4. Try running the motor</vt:lpstr>
      <vt:lpstr>PowerPoint Presentation</vt:lpstr>
      <vt:lpstr> 6. Prepare the base</vt:lpstr>
      <vt:lpstr>7. Fit the front bearing</vt:lpstr>
      <vt:lpstr>8. Fit the front axle</vt:lpstr>
      <vt:lpstr>9. Restrain the front bearing</vt:lpstr>
      <vt:lpstr>10. Assemble the rear axles</vt:lpstr>
      <vt:lpstr>11. Fit the rear axles</vt:lpstr>
      <vt:lpstr>12. Fit the motors</vt:lpstr>
      <vt:lpstr>13. Fit the battery box</vt:lpstr>
      <vt:lpstr>14. Re-connect the circuit</vt:lpstr>
      <vt:lpstr>15. Construct a program</vt:lpstr>
      <vt:lpstr>16. Try out the vehicle</vt:lpstr>
      <vt:lpstr>17. Plenary</vt:lpstr>
      <vt:lpstr>Move on to the Extension Activities</vt:lpstr>
    </vt:vector>
  </TitlesOfParts>
  <Company>HP</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Fan Boats PowerPoint</dc:title>
  <dc:creator>Caroline</dc:creator>
  <cp:lastModifiedBy>Caroline Alliston</cp:lastModifiedBy>
  <cp:revision>175</cp:revision>
  <dcterms:created xsi:type="dcterms:W3CDTF">2017-08-02T06:34:02Z</dcterms:created>
  <dcterms:modified xsi:type="dcterms:W3CDTF">2022-12-04T09:02:41Z</dcterms:modified>
</cp:coreProperties>
</file>