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6.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7.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 id="2147483689" r:id="rId2"/>
    <p:sldMasterId id="2147483701" r:id="rId3"/>
    <p:sldMasterId id="2147483720" r:id="rId4"/>
    <p:sldMasterId id="2147483729" r:id="rId5"/>
    <p:sldMasterId id="2147483697" r:id="rId6"/>
    <p:sldMasterId id="2147483738" r:id="rId7"/>
    <p:sldMasterId id="2147483755" r:id="rId8"/>
  </p:sldMasterIdLst>
  <p:notesMasterIdLst>
    <p:notesMasterId r:id="rId24"/>
  </p:notesMasterIdLst>
  <p:handoutMasterIdLst>
    <p:handoutMasterId r:id="rId25"/>
  </p:handoutMasterIdLst>
  <p:sldIdLst>
    <p:sldId id="256" r:id="rId9"/>
    <p:sldId id="260" r:id="rId10"/>
    <p:sldId id="261" r:id="rId11"/>
    <p:sldId id="268" r:id="rId12"/>
    <p:sldId id="272" r:id="rId13"/>
    <p:sldId id="281" r:id="rId14"/>
    <p:sldId id="270" r:id="rId15"/>
    <p:sldId id="271" r:id="rId16"/>
    <p:sldId id="273" r:id="rId17"/>
    <p:sldId id="274" r:id="rId18"/>
    <p:sldId id="275" r:id="rId19"/>
    <p:sldId id="276" r:id="rId20"/>
    <p:sldId id="277" r:id="rId21"/>
    <p:sldId id="287"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9D9"/>
    <a:srgbClr val="444242"/>
    <a:srgbClr val="EECCD8"/>
    <a:srgbClr val="CEDEED"/>
    <a:srgbClr val="1574C2"/>
    <a:srgbClr val="6C6969"/>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09" autoAdjust="0"/>
    <p:restoredTop sz="79551" autoAdjust="0"/>
  </p:normalViewPr>
  <p:slideViewPr>
    <p:cSldViewPr snapToGrid="0">
      <p:cViewPr varScale="1">
        <p:scale>
          <a:sx n="68" d="100"/>
          <a:sy n="68" d="100"/>
        </p:scale>
        <p:origin x="2002" y="72"/>
      </p:cViewPr>
      <p:guideLst>
        <p:guide orient="horz" pos="2160"/>
        <p:guide pos="2880"/>
      </p:guideLst>
    </p:cSldViewPr>
  </p:slideViewPr>
  <p:notesTextViewPr>
    <p:cViewPr>
      <p:scale>
        <a:sx n="1" d="1"/>
        <a:sy n="1" d="1"/>
      </p:scale>
      <p:origin x="0" y="0"/>
    </p:cViewPr>
  </p:notesTextViewPr>
  <p:notesViewPr>
    <p:cSldViewPr snapToGrid="0">
      <p:cViewPr varScale="1">
        <p:scale>
          <a:sx n="53" d="100"/>
          <a:sy n="53" d="100"/>
        </p:scale>
        <p:origin x="264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D1468B-6D6F-4C34-860D-7F5B473D5983}" type="datetimeFigureOut">
              <a:rPr lang="en-GB" smtClean="0"/>
              <a:t>04/12/2022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832FDC-EC34-4195-A98B-0AC118723143}" type="slidenum">
              <a:rPr lang="en-GB" smtClean="0"/>
              <a:t>‹#›</a:t>
            </a:fld>
            <a:endParaRPr lang="en-GB"/>
          </a:p>
        </p:txBody>
      </p:sp>
    </p:spTree>
    <p:extLst>
      <p:ext uri="{BB962C8B-B14F-4D97-AF65-F5344CB8AC3E}">
        <p14:creationId xmlns:p14="http://schemas.microsoft.com/office/powerpoint/2010/main" val="82831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FE942-CB5C-45E4-AC4A-B3AA901643F1}" type="datetimeFigureOut">
              <a:rPr lang="en-GB" smtClean="0"/>
              <a:t>04/12/2022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B1B247-9ABE-4E5B-BAC9-09413BD9348E}" type="slidenum">
              <a:rPr lang="en-GB" smtClean="0"/>
              <a:t>‹#›</a:t>
            </a:fld>
            <a:endParaRPr lang="en-GB"/>
          </a:p>
        </p:txBody>
      </p:sp>
    </p:spTree>
    <p:extLst>
      <p:ext uri="{BB962C8B-B14F-4D97-AF65-F5344CB8AC3E}">
        <p14:creationId xmlns:p14="http://schemas.microsoft.com/office/powerpoint/2010/main" val="346649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136A47B-1C70-476C-8DD8-FFA74D2DAC96}" type="slidenum">
              <a:rPr lang="en-US" altLang="en-US" sz="1200" smtClean="0"/>
              <a:pPr/>
              <a:t>2</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591B66C-6403-4C10-9424-4B1F92D2F3D8}" type="slidenum">
              <a:rPr lang="en-US" altLang="en-US" sz="1200" smtClean="0"/>
              <a:pPr/>
              <a:t>11</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front wheels need low traction so they can skid as the vehicle turns. The vehicles may not turn easily on carpet or in the playground. Explain about </a:t>
            </a:r>
            <a:r>
              <a:rPr lang="en-US" altLang="en-US" dirty="0" err="1"/>
              <a:t>centre</a:t>
            </a:r>
            <a:r>
              <a:rPr lang="en-US" altLang="en-US" dirty="0"/>
              <a:t> of gravity, and how you can find roughly where it is by balancing the vehicle on the side of your finger to make a pivot. If you adjust the </a:t>
            </a:r>
            <a:r>
              <a:rPr lang="en-US" altLang="en-US" dirty="0" err="1"/>
              <a:t>centre</a:t>
            </a:r>
            <a:r>
              <a:rPr lang="en-US" altLang="en-US" dirty="0"/>
              <a:t> of gravity backwards to just in front of the rear axles this will reduce the weight on the front wheels, and hence the friction. Then you may be able to get the vehicle to turn even on carpet.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Explain that average (mean) speed is the total distance divided by the total time. </a:t>
            </a:r>
          </a:p>
          <a:p>
            <a:r>
              <a:rPr lang="en-US" altLang="en-US" dirty="0"/>
              <a:t>A likely average speed is around 0.6 m/s and a likely maximum angle up the ramp is around 10°. </a:t>
            </a:r>
          </a:p>
          <a:p>
            <a:r>
              <a:rPr lang="en-US" altLang="en-US" dirty="0"/>
              <a:t>Set up a simple course (e.g. large square) and challenge your pupils to program their vehicles to get round the course in the least time. </a:t>
            </a:r>
          </a:p>
          <a:p>
            <a:r>
              <a:rPr lang="en-US" altLang="en-US" dirty="0"/>
              <a:t>Can the pupils suggest any reasons why some of their vehicles perform differently from others? </a:t>
            </a:r>
          </a:p>
          <a:p>
            <a:r>
              <a:rPr lang="en-US" altLang="en-US" dirty="0"/>
              <a:t>You can set up a more complicated course to challenge the more advanced pupils.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LED stands for light emitting diode.</a:t>
            </a:r>
          </a:p>
          <a:p>
            <a:r>
              <a:rPr lang="en-US" altLang="en-US" dirty="0"/>
              <a:t>The light sensor changes its characteristics depending on the light level. When light falls on it, it </a:t>
            </a:r>
            <a:r>
              <a:rPr lang="en-US" altLang="en-US"/>
              <a:t>allows electricity </a:t>
            </a:r>
            <a:r>
              <a:rPr lang="en-US" altLang="en-US" dirty="0"/>
              <a:t>to flow.</a:t>
            </a:r>
          </a:p>
          <a:p>
            <a:r>
              <a:rPr lang="en-US" altLang="en-US" dirty="0"/>
              <a:t>The LED needs to be connected with the long leg to positive or it won’t light up (it doesn’t damage it connecting it back to front). </a:t>
            </a:r>
          </a:p>
          <a:p>
            <a:r>
              <a:rPr lang="en-US" altLang="en-US" dirty="0"/>
              <a:t>The light sensor only works in one direction. If you connect it the other way round then you will have to also program it the other way round.</a:t>
            </a:r>
          </a:p>
          <a:p>
            <a:r>
              <a:rPr lang="en-US" altLang="en-US" dirty="0"/>
              <a:t>Flashing the headlight on and off demonstrates repetition. </a:t>
            </a:r>
          </a:p>
          <a:p>
            <a:r>
              <a:rPr lang="en-US" altLang="en-US" dirty="0"/>
              <a:t>Making the headlight come on in the dark demonstrates selection. </a:t>
            </a:r>
          </a:p>
          <a:p>
            <a:r>
              <a:rPr lang="en-US" altLang="en-US" dirty="0"/>
              <a:t>The variable ‘u’ was used to determine the level of light/darkness to switch the headlight on and off. </a:t>
            </a:r>
          </a:p>
          <a:p>
            <a:r>
              <a:rPr lang="en-US" altLang="en-US" dirty="0"/>
              <a:t>Rubber bicycle inner tube (or balloons) were used to increase traction on the driving wheels. </a:t>
            </a:r>
          </a:p>
          <a:p>
            <a:r>
              <a:rPr lang="en-US" altLang="en-US" dirty="0"/>
              <a:t>The front wheels were left as plastic without </a:t>
            </a:r>
            <a:r>
              <a:rPr lang="en-US" altLang="en-US" dirty="0" err="1"/>
              <a:t>tyres</a:t>
            </a:r>
            <a:r>
              <a:rPr lang="en-US" altLang="en-US" dirty="0"/>
              <a:t> to keep the friction down. </a:t>
            </a:r>
          </a:p>
          <a:p>
            <a:r>
              <a:rPr lang="en-US" altLang="en-US" dirty="0"/>
              <a:t>Rubber bands were used to provide traction on the pulleys. </a:t>
            </a:r>
          </a:p>
          <a:p>
            <a:r>
              <a:rPr lang="en-US" altLang="en-US" dirty="0"/>
              <a:t>Straws were used to keep the friction down between the axles and bearings.</a:t>
            </a:r>
          </a:p>
        </p:txBody>
      </p:sp>
    </p:spTree>
    <p:extLst>
      <p:ext uri="{BB962C8B-B14F-4D97-AF65-F5344CB8AC3E}">
        <p14:creationId xmlns:p14="http://schemas.microsoft.com/office/powerpoint/2010/main" val="446727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86D20C3-45AF-4C84-8CE0-272D9D1D7D80}" type="slidenum">
              <a:rPr lang="en-US" altLang="en-US" sz="1200" smtClean="0"/>
              <a:pPr/>
              <a:t>3</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Pupils sometimes cable tie their fingers which could cut off the blood supply. You need to cut off the cable tie.</a:t>
            </a:r>
          </a:p>
          <a:p>
            <a:r>
              <a:rPr lang="en-US" altLang="en-US" dirty="0"/>
              <a:t>Use low melt glue guns to avoid nasty burns. Hold any burns under running water for ten minutes.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61B91A3-9E6E-4F3A-9AB5-798FEBEE3B50}" type="slidenum">
              <a:rPr lang="en-US" altLang="en-US" sz="1200" smtClean="0"/>
              <a:pPr/>
              <a:t>4</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Unlike a traditional lamp, which glows white hot to produce light, an LED transforms electrical energy directly into light energy. This is much more efficient because you don’t waste so much energy in heat.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A36682E-E885-4199-BDCF-7A9F47006AA8}" type="slidenum">
              <a:rPr lang="en-US" altLang="en-US" sz="1200" smtClean="0"/>
              <a:pPr/>
              <a:t>5</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You may need to move the Crumble back a little to enable you to plug in the USB lead.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A36682E-E885-4199-BDCF-7A9F47006AA8}" type="slidenum">
              <a:rPr lang="en-US" altLang="en-US" sz="1200" smtClean="0"/>
              <a:pPr/>
              <a:t>6</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Remember to switch off the battery box when not in use to avoid draining the battery.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light sensor is a phototransistor, which is a semi-conductor device whose characteristics change with the light level. </a:t>
            </a:r>
          </a:p>
          <a:p>
            <a:r>
              <a:rPr lang="en-US" altLang="en-US" dirty="0"/>
              <a:t>When light falls on the semi-conductor it frees up electrons and holes to allow current to flow. </a:t>
            </a:r>
          </a:p>
          <a:p>
            <a:r>
              <a:rPr lang="en-US" altLang="en-US" dirty="0"/>
              <a:t>The double layer of foam tape is to allow space (height) to attach the crocodile clips.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041C6BF-49C4-44AA-BA93-8B8A3E40A05E}" type="slidenum">
              <a:rPr lang="en-US" altLang="en-US" sz="1200" smtClean="0"/>
              <a:pPr/>
              <a:t>8</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program contains a conditional statement. There is a flowchart on the worksheet which shows its logic. If the value at C is low it switches the headlight on. If the value at C is high it switches it off. You can adjust the light level at which it switches by changing the value of 230 to other values; you could try a range of around 150 to 300, for example.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40C7F29-91B0-43A5-B1CE-79EDA5284F8C}" type="slidenum">
              <a:rPr lang="en-US" altLang="en-US" sz="1200" smtClean="0"/>
              <a:pPr/>
              <a:t>9</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Pupils should construct a flowchart in the space provided on their worksheet.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a normal car you turn the front wheels in order to steer, so you need good traction on the front wheels.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ithout additional bar">
    <p:spTree>
      <p:nvGrpSpPr>
        <p:cNvPr id="1" name=""/>
        <p:cNvGrpSpPr/>
        <p:nvPr/>
      </p:nvGrpSpPr>
      <p:grpSpPr>
        <a:xfrm>
          <a:off x="0" y="0"/>
          <a:ext cx="0" cy="0"/>
          <a:chOff x="0" y="0"/>
          <a:chExt cx="0" cy="0"/>
        </a:xfrm>
      </p:grpSpPr>
      <p:sp>
        <p:nvSpPr>
          <p:cNvPr id="3" name="Picture Placeholder 3"/>
          <p:cNvSpPr>
            <a:spLocks noGrp="1"/>
          </p:cNvSpPr>
          <p:nvPr>
            <p:ph type="pic" sz="quarter" idx="11" hasCustomPrompt="1"/>
          </p:nvPr>
        </p:nvSpPr>
        <p:spPr>
          <a:xfrm>
            <a:off x="0" y="2564905"/>
            <a:ext cx="9144000" cy="4293096"/>
          </a:xfrm>
          <a:prstGeom prst="rect">
            <a:avLst/>
          </a:prstGeom>
        </p:spPr>
        <p:txBody>
          <a:bodyPr anchor="ctr"/>
          <a:lstStyle>
            <a:lvl1pPr marL="0" indent="0" algn="ctr">
              <a:buNone/>
              <a:defRPr baseline="0"/>
            </a:lvl1pPr>
          </a:lstStyle>
          <a:p>
            <a:r>
              <a:rPr lang="en-US" dirty="0"/>
              <a:t>Insert picture</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text here</a:t>
            </a:r>
            <a:endParaRPr lang="en-GB" dirty="0"/>
          </a:p>
        </p:txBody>
      </p:sp>
    </p:spTree>
    <p:extLst>
      <p:ext uri="{BB962C8B-B14F-4D97-AF65-F5344CB8AC3E}">
        <p14:creationId xmlns:p14="http://schemas.microsoft.com/office/powerpoint/2010/main" val="54036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TS leaf green">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chemeClr val="accent3">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3086888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TS lilac">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chemeClr val="accent5">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2286800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TS Indigo">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chemeClr val="accent6">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3839136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TS raspberry">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2840121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TS dark grey">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rgbClr val="444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rgbClr val="6C6969">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1311486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TS aqua">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2">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537691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TS orange">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4">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3526879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TS pink">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tx2">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2445086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TS leaf green">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3">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3226499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TS lilac">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5">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227762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 additional bar">
    <p:spTree>
      <p:nvGrpSpPr>
        <p:cNvPr id="1" name=""/>
        <p:cNvGrpSpPr/>
        <p:nvPr/>
      </p:nvGrpSpPr>
      <p:grpSpPr>
        <a:xfrm>
          <a:off x="0" y="0"/>
          <a:ext cx="0" cy="0"/>
          <a:chOff x="0" y="0"/>
          <a:chExt cx="0" cy="0"/>
        </a:xfrm>
      </p:grpSpPr>
      <p:sp>
        <p:nvSpPr>
          <p:cNvPr id="4" name="Picture Placeholder 3"/>
          <p:cNvSpPr>
            <a:spLocks noGrp="1"/>
          </p:cNvSpPr>
          <p:nvPr>
            <p:ph type="pic" sz="quarter" idx="11" hasCustomPrompt="1"/>
          </p:nvPr>
        </p:nvSpPr>
        <p:spPr>
          <a:xfrm>
            <a:off x="0" y="2886075"/>
            <a:ext cx="9144000" cy="3971925"/>
          </a:xfrm>
          <a:prstGeom prst="rect">
            <a:avLst/>
          </a:prstGeom>
        </p:spPr>
        <p:txBody>
          <a:bodyPr anchor="ctr"/>
          <a:lstStyle>
            <a:lvl1pPr marL="0" indent="0" algn="ctr">
              <a:buNone/>
              <a:defRPr baseline="0"/>
            </a:lvl1pPr>
          </a:lstStyle>
          <a:p>
            <a:r>
              <a:rPr lang="en-US" dirty="0"/>
              <a:t>Insert picture</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text here</a:t>
            </a:r>
            <a:endParaRPr lang="en-GB" dirty="0"/>
          </a:p>
        </p:txBody>
      </p:sp>
      <p:sp>
        <p:nvSpPr>
          <p:cNvPr id="7" name="Text Placeholder 6"/>
          <p:cNvSpPr>
            <a:spLocks noGrp="1"/>
          </p:cNvSpPr>
          <p:nvPr>
            <p:ph type="body" sz="quarter" idx="10"/>
          </p:nvPr>
        </p:nvSpPr>
        <p:spPr>
          <a:xfrm>
            <a:off x="0" y="2572165"/>
            <a:ext cx="9144000" cy="313932"/>
          </a:xfrm>
          <a:prstGeom prst="rect">
            <a:avLst/>
          </a:prstGeom>
          <a:solidFill>
            <a:schemeClr val="accent6">
              <a:alpha val="20000"/>
            </a:schemeClr>
          </a:solidFill>
        </p:spPr>
        <p:txBody>
          <a:bodyPr anchor="ctr">
            <a:noAutofit/>
          </a:bodyPr>
          <a:lstStyle>
            <a:lvl1pPr marL="0" indent="0" algn="ctr">
              <a:buNone/>
              <a:defRPr sz="1600"/>
            </a:lvl1pPr>
          </a:lstStyle>
          <a:p>
            <a:pPr lvl="0"/>
            <a:r>
              <a:rPr lang="en-US"/>
              <a:t>Click to edit Master text styles</a:t>
            </a:r>
          </a:p>
        </p:txBody>
      </p:sp>
    </p:spTree>
    <p:extLst>
      <p:ext uri="{BB962C8B-B14F-4D97-AF65-F5344CB8AC3E}">
        <p14:creationId xmlns:p14="http://schemas.microsoft.com/office/powerpoint/2010/main" val="2665243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TS indigo">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6">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18015177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TS raspberry">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1">
              <a:alpha val="2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3217718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TS dark grey">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rgbClr val="444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rgbClr val="444242">
              <a:alpha val="20000"/>
            </a:srgb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42800775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TS aqua">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2">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4"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3273586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TS orange">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4">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38132878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TS pink">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tx2">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36393674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TS leaf green">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3">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6168647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TS lilac">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5">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3663465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TS indigo">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chemeClr val="accent6">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23879528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TS raspberry">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rgbClr val="EECCD8"/>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255397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3568" y="609600"/>
            <a:ext cx="7774632" cy="1143000"/>
          </a:xfrm>
        </p:spPr>
        <p:txBody>
          <a:bodyPr/>
          <a:lstStyle/>
          <a:p>
            <a:r>
              <a:rPr lang="en-US" dirty="0"/>
              <a:t>Click to edit Master title style</a:t>
            </a:r>
            <a:endParaRPr lang="en-GB" dirty="0"/>
          </a:p>
        </p:txBody>
      </p:sp>
      <p:sp>
        <p:nvSpPr>
          <p:cNvPr id="3" name="Text Placeholder 2"/>
          <p:cNvSpPr>
            <a:spLocks noGrp="1"/>
          </p:cNvSpPr>
          <p:nvPr>
            <p:ph type="body" sz="half" idx="1"/>
          </p:nvPr>
        </p:nvSpPr>
        <p:spPr>
          <a:xfrm>
            <a:off x="685800" y="1981200"/>
            <a:ext cx="3810000" cy="4114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lipArt Placeholder 3"/>
          <p:cNvSpPr>
            <a:spLocks noGrp="1"/>
          </p:cNvSpPr>
          <p:nvPr>
            <p:ph type="clipArt" sz="half" idx="2"/>
          </p:nvPr>
        </p:nvSpPr>
        <p:spPr>
          <a:xfrm>
            <a:off x="4648200" y="1981200"/>
            <a:ext cx="3810000" cy="4114800"/>
          </a:xfrm>
          <a:prstGeom prst="rect">
            <a:avLst/>
          </a:prstGeom>
        </p:spPr>
        <p:txBody>
          <a:bodyPr/>
          <a:lstStyle/>
          <a:p>
            <a:pPr lvl="0"/>
            <a:endParaRPr lang="en-GB" noProof="0"/>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US" altLang="en-US"/>
          </a:p>
        </p:txBody>
      </p:sp>
      <p:sp>
        <p:nvSpPr>
          <p:cNvPr id="6" name="Slide Number Placeholder 5"/>
          <p:cNvSpPr>
            <a:spLocks noGrp="1" noChangeArrowheads="1"/>
          </p:cNvSpPr>
          <p:nvPr>
            <p:ph type="sldNum" sz="quarter" idx="11"/>
          </p:nvPr>
        </p:nvSpPr>
        <p:spPr>
          <a:xfrm>
            <a:off x="6553200" y="6248400"/>
            <a:ext cx="1905000" cy="457200"/>
          </a:xfrm>
          <a:prstGeom prst="rect">
            <a:avLst/>
          </a:prstGeom>
        </p:spPr>
        <p:txBody>
          <a:bodyPr/>
          <a:lstStyle>
            <a:lvl1pPr>
              <a:defRPr/>
            </a:lvl1pPr>
          </a:lstStyle>
          <a:p>
            <a:pPr>
              <a:defRPr/>
            </a:pPr>
            <a:fld id="{D6BB84B5-06C3-4DFF-A5C6-568AA24A83DA}" type="slidenum">
              <a:rPr lang="en-GB" altLang="en-US"/>
              <a:pPr>
                <a:defRPr/>
              </a:pPr>
              <a:t>‹#›</a:t>
            </a:fld>
            <a:endParaRPr lang="en-GB" altLang="en-US"/>
          </a:p>
        </p:txBody>
      </p:sp>
    </p:spTree>
    <p:extLst>
      <p:ext uri="{BB962C8B-B14F-4D97-AF65-F5344CB8AC3E}">
        <p14:creationId xmlns:p14="http://schemas.microsoft.com/office/powerpoint/2010/main" val="695218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TS dark grey">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rgbClr val="444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5" name="Text Placeholder 4"/>
          <p:cNvSpPr>
            <a:spLocks noGrp="1"/>
          </p:cNvSpPr>
          <p:nvPr>
            <p:ph type="body" sz="quarter" idx="10" hasCustomPrompt="1"/>
          </p:nvPr>
        </p:nvSpPr>
        <p:spPr>
          <a:xfrm>
            <a:off x="1" y="1376284"/>
            <a:ext cx="9144000" cy="566816"/>
          </a:xfrm>
          <a:prstGeom prst="rect">
            <a:avLst/>
          </a:prstGeom>
          <a:solidFill>
            <a:srgbClr val="DAD9D9"/>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
        <p:nvSpPr>
          <p:cNvPr id="7" name="Content Placeholder 3"/>
          <p:cNvSpPr>
            <a:spLocks noGrp="1"/>
          </p:cNvSpPr>
          <p:nvPr>
            <p:ph sz="quarter" idx="11"/>
          </p:nvPr>
        </p:nvSpPr>
        <p:spPr>
          <a:xfrm>
            <a:off x="0" y="1943100"/>
            <a:ext cx="9144000" cy="49149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9530898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TS aqua">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4"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8705538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TS orange">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5644775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TS pink">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380719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TS leaf green">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32491520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TS lilac">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33642106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TS indigo">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1543200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TS raspberry">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1600"/>
            <a:ext cx="9144000" cy="548640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18770640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TS dark grey">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rgbClr val="444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7" name="Content Placeholder 3"/>
          <p:cNvSpPr>
            <a:spLocks noGrp="1"/>
          </p:cNvSpPr>
          <p:nvPr>
            <p:ph sz="quarter" idx="11"/>
          </p:nvPr>
        </p:nvSpPr>
        <p:spPr>
          <a:xfrm>
            <a:off x="0" y="1377995"/>
            <a:ext cx="9144000" cy="5508580"/>
          </a:xfrm>
          <a:prstGeom prst="rect">
            <a:avLst/>
          </a:prstGeom>
        </p:spPr>
        <p:txBody>
          <a:bodyPr/>
          <a:lstStyle>
            <a:lvl1pPr marL="0" indent="0" algn="ctr">
              <a:buNone/>
              <a:defRPr baseline="0"/>
            </a:lvl1pPr>
          </a:lstStyle>
          <a:p>
            <a:pPr lvl="0"/>
            <a:endParaRPr lang="en-US" dirty="0"/>
          </a:p>
          <a:p>
            <a:pPr lvl="0"/>
            <a:r>
              <a:rPr lang="en-US" dirty="0"/>
              <a:t>Click to add photo/graph</a:t>
            </a:r>
            <a:endParaRPr lang="en-GB" dirty="0"/>
          </a:p>
        </p:txBody>
      </p:sp>
    </p:spTree>
    <p:extLst>
      <p:ext uri="{BB962C8B-B14F-4D97-AF65-F5344CB8AC3E}">
        <p14:creationId xmlns:p14="http://schemas.microsoft.com/office/powerpoint/2010/main" val="36941114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TS aqua">
    <p:bg>
      <p:bgPr>
        <a:solidFill>
          <a:schemeClr val="accent2"/>
        </a:solidFill>
        <a:effectLst/>
      </p:bgPr>
    </p:bg>
    <p:spTree>
      <p:nvGrpSpPr>
        <p:cNvPr id="1" name=""/>
        <p:cNvGrpSpPr/>
        <p:nvPr/>
      </p:nvGrpSpPr>
      <p:grpSpPr>
        <a:xfrm>
          <a:off x="0" y="0"/>
          <a:ext cx="0" cy="0"/>
          <a:chOff x="0" y="0"/>
          <a:chExt cx="0" cy="0"/>
        </a:xfrm>
      </p:grpSpPr>
      <p:sp>
        <p:nvSpPr>
          <p:cNvPr id="4" name="TextBox 3"/>
          <p:cNvSpPr txBox="1"/>
          <p:nvPr userDrawn="1"/>
        </p:nvSpPr>
        <p:spPr>
          <a:xfrm>
            <a:off x="152400" y="6464369"/>
            <a:ext cx="3200400" cy="276999"/>
          </a:xfrm>
          <a:prstGeom prst="rect">
            <a:avLst/>
          </a:prstGeom>
          <a:noFill/>
        </p:spPr>
        <p:txBody>
          <a:bodyPr wrap="square" rtlCol="0">
            <a:spAutoFit/>
          </a:bodyPr>
          <a:lstStyle/>
          <a:p>
            <a:r>
              <a:rPr lang="en-US" sz="1200" b="1" dirty="0">
                <a:solidFill>
                  <a:schemeClr val="bg1"/>
                </a:solidFill>
              </a:rPr>
              <a:t>© TTS Group Ltd 2017</a:t>
            </a:r>
          </a:p>
        </p:txBody>
      </p:sp>
      <p:pic>
        <p:nvPicPr>
          <p:cNvPr id="5" name="Picture 4"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0" y="6399101"/>
            <a:ext cx="584200" cy="306499"/>
          </a:xfrm>
          <a:prstGeom prst="rect">
            <a:avLst/>
          </a:prstGeom>
        </p:spPr>
      </p:pic>
      <p:sp>
        <p:nvSpPr>
          <p:cNvPr id="7" name="Text Placeholder 6"/>
          <p:cNvSpPr>
            <a:spLocks noGrp="1"/>
          </p:cNvSpPr>
          <p:nvPr>
            <p:ph type="body" sz="quarter" idx="10" hasCustomPrompt="1"/>
          </p:nvPr>
        </p:nvSpPr>
        <p:spPr>
          <a:xfrm>
            <a:off x="672634" y="1559952"/>
            <a:ext cx="7745226" cy="3944937"/>
          </a:xfrm>
          <a:prstGeom prst="rect">
            <a:avLst/>
          </a:prstGeom>
        </p:spPr>
        <p:txBody>
          <a:bodyPr anchor="ctr">
            <a:normAutofit/>
          </a:bodyPr>
          <a:lstStyle>
            <a:lvl1pPr marL="0" indent="0" algn="ctr">
              <a:buNone/>
              <a:defRPr sz="16000" b="1">
                <a:solidFill>
                  <a:schemeClr val="bg1"/>
                </a:solidFill>
              </a:defRPr>
            </a:lvl1pPr>
            <a:lvl2pPr marL="457200" indent="0" algn="ctr">
              <a:buNone/>
              <a:defRPr sz="6000" b="1">
                <a:solidFill>
                  <a:schemeClr val="bg1"/>
                </a:solidFill>
              </a:defRPr>
            </a:lvl2pPr>
            <a:lvl3pPr marL="914400" indent="0" algn="ctr">
              <a:buNone/>
              <a:defRPr sz="6000" b="1">
                <a:solidFill>
                  <a:schemeClr val="bg1"/>
                </a:solidFill>
              </a:defRPr>
            </a:lvl3pPr>
            <a:lvl4pPr marL="1371600" indent="0" algn="ctr">
              <a:buNone/>
              <a:defRPr sz="6000" b="1">
                <a:solidFill>
                  <a:schemeClr val="bg1"/>
                </a:solidFill>
              </a:defRPr>
            </a:lvl4pPr>
            <a:lvl5pPr marL="1828800" indent="0" algn="ctr">
              <a:buNone/>
              <a:defRPr sz="6000" b="1">
                <a:solidFill>
                  <a:schemeClr val="bg1"/>
                </a:solidFill>
              </a:defRPr>
            </a:lvl5pPr>
          </a:lstStyle>
          <a:p>
            <a:pPr lvl="0"/>
            <a:r>
              <a:rPr lang="en-US" dirty="0"/>
              <a:t>Impact</a:t>
            </a:r>
            <a:endParaRPr lang="en-GB" dirty="0"/>
          </a:p>
        </p:txBody>
      </p:sp>
    </p:spTree>
    <p:extLst>
      <p:ext uri="{BB962C8B-B14F-4D97-AF65-F5344CB8AC3E}">
        <p14:creationId xmlns:p14="http://schemas.microsoft.com/office/powerpoint/2010/main" val="369448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Arial" pitchFamily="34" charset="0"/>
                <a:cs typeface="Arial"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85800" y="1700213"/>
            <a:ext cx="7772400" cy="4395787"/>
          </a:xfrm>
          <a:prstGeom prst="rect">
            <a:avLst/>
          </a:prstGeom>
        </p:spPr>
        <p:txBody>
          <a:bodyPr/>
          <a:lstStyle>
            <a:lvl1pPr>
              <a:defRPr sz="2800">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E7C0FB0C-6C86-47DF-83EC-A36B4F6E400B}" type="slidenum">
              <a:rPr lang="en-GB" altLang="en-US"/>
              <a:pPr>
                <a:defRPr/>
              </a:pPr>
              <a:t>‹#›</a:t>
            </a:fld>
            <a:endParaRPr lang="en-GB" altLang="en-US"/>
          </a:p>
        </p:txBody>
      </p:sp>
    </p:spTree>
    <p:extLst>
      <p:ext uri="{BB962C8B-B14F-4D97-AF65-F5344CB8AC3E}">
        <p14:creationId xmlns:p14="http://schemas.microsoft.com/office/powerpoint/2010/main" val="37678043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TS orange">
    <p:bg>
      <p:bgPr>
        <a:solidFill>
          <a:schemeClr val="accent4"/>
        </a:solidFill>
        <a:effectLst/>
      </p:bgPr>
    </p:bg>
    <p:spTree>
      <p:nvGrpSpPr>
        <p:cNvPr id="1" name=""/>
        <p:cNvGrpSpPr/>
        <p:nvPr/>
      </p:nvGrpSpPr>
      <p:grpSpPr>
        <a:xfrm>
          <a:off x="0" y="0"/>
          <a:ext cx="0" cy="0"/>
          <a:chOff x="0" y="0"/>
          <a:chExt cx="0" cy="0"/>
        </a:xfrm>
      </p:grpSpPr>
      <p:sp>
        <p:nvSpPr>
          <p:cNvPr id="4" name="TextBox 3"/>
          <p:cNvSpPr txBox="1"/>
          <p:nvPr userDrawn="1"/>
        </p:nvSpPr>
        <p:spPr>
          <a:xfrm>
            <a:off x="152400" y="6464369"/>
            <a:ext cx="3200400" cy="276999"/>
          </a:xfrm>
          <a:prstGeom prst="rect">
            <a:avLst/>
          </a:prstGeom>
          <a:noFill/>
        </p:spPr>
        <p:txBody>
          <a:bodyPr wrap="square" rtlCol="0">
            <a:spAutoFit/>
          </a:bodyPr>
          <a:lstStyle/>
          <a:p>
            <a:r>
              <a:rPr lang="en-US" sz="1200" b="1" dirty="0">
                <a:solidFill>
                  <a:schemeClr val="bg1"/>
                </a:solidFill>
              </a:rPr>
              <a:t>© TTS Group Ltd 2017</a:t>
            </a:r>
          </a:p>
        </p:txBody>
      </p:sp>
      <p:pic>
        <p:nvPicPr>
          <p:cNvPr id="5" name="Picture 4"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0" y="6399101"/>
            <a:ext cx="584200" cy="306499"/>
          </a:xfrm>
          <a:prstGeom prst="rect">
            <a:avLst/>
          </a:prstGeom>
        </p:spPr>
      </p:pic>
      <p:sp>
        <p:nvSpPr>
          <p:cNvPr id="7" name="Text Placeholder 6"/>
          <p:cNvSpPr>
            <a:spLocks noGrp="1"/>
          </p:cNvSpPr>
          <p:nvPr>
            <p:ph type="body" sz="quarter" idx="10" hasCustomPrompt="1"/>
          </p:nvPr>
        </p:nvSpPr>
        <p:spPr>
          <a:xfrm>
            <a:off x="672634" y="1559952"/>
            <a:ext cx="7745226" cy="3944937"/>
          </a:xfrm>
          <a:prstGeom prst="rect">
            <a:avLst/>
          </a:prstGeom>
        </p:spPr>
        <p:txBody>
          <a:bodyPr anchor="ctr">
            <a:normAutofit/>
          </a:bodyPr>
          <a:lstStyle>
            <a:lvl1pPr marL="0" indent="0" algn="ctr">
              <a:buNone/>
              <a:defRPr sz="16000" b="1">
                <a:solidFill>
                  <a:schemeClr val="bg1"/>
                </a:solidFill>
              </a:defRPr>
            </a:lvl1pPr>
            <a:lvl2pPr marL="457200" indent="0" algn="ctr">
              <a:buNone/>
              <a:defRPr sz="6000" b="1">
                <a:solidFill>
                  <a:schemeClr val="bg1"/>
                </a:solidFill>
              </a:defRPr>
            </a:lvl2pPr>
            <a:lvl3pPr marL="914400" indent="0" algn="ctr">
              <a:buNone/>
              <a:defRPr sz="6000" b="1">
                <a:solidFill>
                  <a:schemeClr val="bg1"/>
                </a:solidFill>
              </a:defRPr>
            </a:lvl3pPr>
            <a:lvl4pPr marL="1371600" indent="0" algn="ctr">
              <a:buNone/>
              <a:defRPr sz="6000" b="1">
                <a:solidFill>
                  <a:schemeClr val="bg1"/>
                </a:solidFill>
              </a:defRPr>
            </a:lvl4pPr>
            <a:lvl5pPr marL="1828800" indent="0" algn="ctr">
              <a:buNone/>
              <a:defRPr sz="6000" b="1">
                <a:solidFill>
                  <a:schemeClr val="bg1"/>
                </a:solidFill>
              </a:defRPr>
            </a:lvl5pPr>
          </a:lstStyle>
          <a:p>
            <a:pPr lvl="0"/>
            <a:r>
              <a:rPr lang="en-US" dirty="0"/>
              <a:t>Impact</a:t>
            </a:r>
            <a:endParaRPr lang="en-GB" dirty="0"/>
          </a:p>
        </p:txBody>
      </p:sp>
    </p:spTree>
    <p:extLst>
      <p:ext uri="{BB962C8B-B14F-4D97-AF65-F5344CB8AC3E}">
        <p14:creationId xmlns:p14="http://schemas.microsoft.com/office/powerpoint/2010/main" val="22594941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TS pink">
    <p:bg>
      <p:bgPr>
        <a:solidFill>
          <a:schemeClr val="tx2"/>
        </a:solidFill>
        <a:effectLst/>
      </p:bgPr>
    </p:bg>
    <p:spTree>
      <p:nvGrpSpPr>
        <p:cNvPr id="1" name=""/>
        <p:cNvGrpSpPr/>
        <p:nvPr/>
      </p:nvGrpSpPr>
      <p:grpSpPr>
        <a:xfrm>
          <a:off x="0" y="0"/>
          <a:ext cx="0" cy="0"/>
          <a:chOff x="0" y="0"/>
          <a:chExt cx="0" cy="0"/>
        </a:xfrm>
      </p:grpSpPr>
      <p:sp>
        <p:nvSpPr>
          <p:cNvPr id="4" name="TextBox 3"/>
          <p:cNvSpPr txBox="1"/>
          <p:nvPr userDrawn="1"/>
        </p:nvSpPr>
        <p:spPr>
          <a:xfrm>
            <a:off x="152400" y="6464369"/>
            <a:ext cx="3200400" cy="276999"/>
          </a:xfrm>
          <a:prstGeom prst="rect">
            <a:avLst/>
          </a:prstGeom>
          <a:noFill/>
        </p:spPr>
        <p:txBody>
          <a:bodyPr wrap="square" rtlCol="0">
            <a:spAutoFit/>
          </a:bodyPr>
          <a:lstStyle/>
          <a:p>
            <a:r>
              <a:rPr lang="en-US" sz="1200" b="1" dirty="0">
                <a:solidFill>
                  <a:schemeClr val="bg1"/>
                </a:solidFill>
              </a:rPr>
              <a:t>© TTS Group Ltd 2017</a:t>
            </a:r>
          </a:p>
        </p:txBody>
      </p:sp>
      <p:pic>
        <p:nvPicPr>
          <p:cNvPr id="5" name="Picture 4"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0" y="6399101"/>
            <a:ext cx="584200" cy="306499"/>
          </a:xfrm>
          <a:prstGeom prst="rect">
            <a:avLst/>
          </a:prstGeom>
        </p:spPr>
      </p:pic>
      <p:sp>
        <p:nvSpPr>
          <p:cNvPr id="7" name="Text Placeholder 6"/>
          <p:cNvSpPr>
            <a:spLocks noGrp="1"/>
          </p:cNvSpPr>
          <p:nvPr>
            <p:ph type="body" sz="quarter" idx="10" hasCustomPrompt="1"/>
          </p:nvPr>
        </p:nvSpPr>
        <p:spPr>
          <a:xfrm>
            <a:off x="672634" y="1559952"/>
            <a:ext cx="7745226" cy="3944937"/>
          </a:xfrm>
          <a:prstGeom prst="rect">
            <a:avLst/>
          </a:prstGeom>
        </p:spPr>
        <p:txBody>
          <a:bodyPr wrap="square" anchor="ctr">
            <a:normAutofit/>
          </a:bodyPr>
          <a:lstStyle>
            <a:lvl1pPr marL="0" indent="0" algn="ctr">
              <a:buNone/>
              <a:defRPr sz="16000" b="1">
                <a:solidFill>
                  <a:schemeClr val="bg1"/>
                </a:solidFill>
              </a:defRPr>
            </a:lvl1pPr>
            <a:lvl2pPr marL="457200" indent="0" algn="ctr">
              <a:buNone/>
              <a:defRPr sz="6000" b="1">
                <a:solidFill>
                  <a:schemeClr val="bg1"/>
                </a:solidFill>
              </a:defRPr>
            </a:lvl2pPr>
            <a:lvl3pPr marL="914400" indent="0" algn="ctr">
              <a:buNone/>
              <a:defRPr sz="6000" b="1">
                <a:solidFill>
                  <a:schemeClr val="bg1"/>
                </a:solidFill>
              </a:defRPr>
            </a:lvl3pPr>
            <a:lvl4pPr marL="1371600" indent="0" algn="ctr">
              <a:buNone/>
              <a:defRPr sz="6000" b="1">
                <a:solidFill>
                  <a:schemeClr val="bg1"/>
                </a:solidFill>
              </a:defRPr>
            </a:lvl4pPr>
            <a:lvl5pPr marL="1828800" indent="0" algn="ctr">
              <a:buNone/>
              <a:defRPr sz="6000" b="1">
                <a:solidFill>
                  <a:schemeClr val="bg1"/>
                </a:solidFill>
              </a:defRPr>
            </a:lvl5pPr>
          </a:lstStyle>
          <a:p>
            <a:pPr lvl="0"/>
            <a:r>
              <a:rPr lang="en-US" dirty="0"/>
              <a:t>Impact</a:t>
            </a:r>
            <a:endParaRPr lang="en-GB" dirty="0"/>
          </a:p>
        </p:txBody>
      </p:sp>
    </p:spTree>
    <p:extLst>
      <p:ext uri="{BB962C8B-B14F-4D97-AF65-F5344CB8AC3E}">
        <p14:creationId xmlns:p14="http://schemas.microsoft.com/office/powerpoint/2010/main" val="38222233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TS leaf green">
    <p:bg>
      <p:bgPr>
        <a:solidFill>
          <a:schemeClr val="accent3"/>
        </a:solidFill>
        <a:effectLst/>
      </p:bgPr>
    </p:bg>
    <p:spTree>
      <p:nvGrpSpPr>
        <p:cNvPr id="1" name=""/>
        <p:cNvGrpSpPr/>
        <p:nvPr/>
      </p:nvGrpSpPr>
      <p:grpSpPr>
        <a:xfrm>
          <a:off x="0" y="0"/>
          <a:ext cx="0" cy="0"/>
          <a:chOff x="0" y="0"/>
          <a:chExt cx="0" cy="0"/>
        </a:xfrm>
      </p:grpSpPr>
      <p:sp>
        <p:nvSpPr>
          <p:cNvPr id="4" name="TextBox 3"/>
          <p:cNvSpPr txBox="1"/>
          <p:nvPr userDrawn="1"/>
        </p:nvSpPr>
        <p:spPr>
          <a:xfrm>
            <a:off x="152400" y="6464369"/>
            <a:ext cx="3200400" cy="276999"/>
          </a:xfrm>
          <a:prstGeom prst="rect">
            <a:avLst/>
          </a:prstGeom>
          <a:noFill/>
        </p:spPr>
        <p:txBody>
          <a:bodyPr wrap="square" rtlCol="0">
            <a:spAutoFit/>
          </a:bodyPr>
          <a:lstStyle/>
          <a:p>
            <a:r>
              <a:rPr lang="en-US" sz="1200" b="1" dirty="0">
                <a:solidFill>
                  <a:schemeClr val="bg1"/>
                </a:solidFill>
              </a:rPr>
              <a:t>© TTS Group Ltd 2017</a:t>
            </a:r>
          </a:p>
        </p:txBody>
      </p:sp>
      <p:pic>
        <p:nvPicPr>
          <p:cNvPr id="5" name="Picture 4"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0" y="6399101"/>
            <a:ext cx="584200" cy="306499"/>
          </a:xfrm>
          <a:prstGeom prst="rect">
            <a:avLst/>
          </a:prstGeom>
        </p:spPr>
      </p:pic>
      <p:sp>
        <p:nvSpPr>
          <p:cNvPr id="7" name="Text Placeholder 6"/>
          <p:cNvSpPr>
            <a:spLocks noGrp="1"/>
          </p:cNvSpPr>
          <p:nvPr>
            <p:ph type="body" sz="quarter" idx="10" hasCustomPrompt="1"/>
          </p:nvPr>
        </p:nvSpPr>
        <p:spPr>
          <a:xfrm>
            <a:off x="672634" y="1559952"/>
            <a:ext cx="7745226" cy="3944937"/>
          </a:xfrm>
          <a:prstGeom prst="rect">
            <a:avLst/>
          </a:prstGeom>
        </p:spPr>
        <p:txBody>
          <a:bodyPr anchor="ctr">
            <a:normAutofit/>
          </a:bodyPr>
          <a:lstStyle>
            <a:lvl1pPr marL="0" indent="0" algn="ctr">
              <a:buNone/>
              <a:defRPr sz="16000" b="1">
                <a:solidFill>
                  <a:schemeClr val="bg1"/>
                </a:solidFill>
              </a:defRPr>
            </a:lvl1pPr>
            <a:lvl2pPr marL="457200" indent="0" algn="ctr">
              <a:buNone/>
              <a:defRPr sz="6000" b="1">
                <a:solidFill>
                  <a:schemeClr val="bg1"/>
                </a:solidFill>
              </a:defRPr>
            </a:lvl2pPr>
            <a:lvl3pPr marL="914400" indent="0" algn="ctr">
              <a:buNone/>
              <a:defRPr sz="6000" b="1">
                <a:solidFill>
                  <a:schemeClr val="bg1"/>
                </a:solidFill>
              </a:defRPr>
            </a:lvl3pPr>
            <a:lvl4pPr marL="1371600" indent="0" algn="ctr">
              <a:buNone/>
              <a:defRPr sz="6000" b="1">
                <a:solidFill>
                  <a:schemeClr val="bg1"/>
                </a:solidFill>
              </a:defRPr>
            </a:lvl4pPr>
            <a:lvl5pPr marL="1828800" indent="0" algn="ctr">
              <a:buNone/>
              <a:defRPr sz="6000" b="1">
                <a:solidFill>
                  <a:schemeClr val="bg1"/>
                </a:solidFill>
              </a:defRPr>
            </a:lvl5pPr>
          </a:lstStyle>
          <a:p>
            <a:pPr lvl="0"/>
            <a:r>
              <a:rPr lang="en-US" dirty="0"/>
              <a:t>Impact</a:t>
            </a:r>
            <a:endParaRPr lang="en-GB" dirty="0"/>
          </a:p>
        </p:txBody>
      </p:sp>
    </p:spTree>
    <p:extLst>
      <p:ext uri="{BB962C8B-B14F-4D97-AF65-F5344CB8AC3E}">
        <p14:creationId xmlns:p14="http://schemas.microsoft.com/office/powerpoint/2010/main" val="123791511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TS lilac">
    <p:bg>
      <p:bgPr>
        <a:solidFill>
          <a:schemeClr val="accent5"/>
        </a:solidFill>
        <a:effectLst/>
      </p:bgPr>
    </p:bg>
    <p:spTree>
      <p:nvGrpSpPr>
        <p:cNvPr id="1" name=""/>
        <p:cNvGrpSpPr/>
        <p:nvPr/>
      </p:nvGrpSpPr>
      <p:grpSpPr>
        <a:xfrm>
          <a:off x="0" y="0"/>
          <a:ext cx="0" cy="0"/>
          <a:chOff x="0" y="0"/>
          <a:chExt cx="0" cy="0"/>
        </a:xfrm>
      </p:grpSpPr>
      <p:sp>
        <p:nvSpPr>
          <p:cNvPr id="4" name="TextBox 3"/>
          <p:cNvSpPr txBox="1"/>
          <p:nvPr userDrawn="1"/>
        </p:nvSpPr>
        <p:spPr>
          <a:xfrm>
            <a:off x="152400" y="6464369"/>
            <a:ext cx="3200400" cy="276999"/>
          </a:xfrm>
          <a:prstGeom prst="rect">
            <a:avLst/>
          </a:prstGeom>
          <a:noFill/>
        </p:spPr>
        <p:txBody>
          <a:bodyPr wrap="square" rtlCol="0">
            <a:spAutoFit/>
          </a:bodyPr>
          <a:lstStyle/>
          <a:p>
            <a:r>
              <a:rPr lang="en-US" sz="1200" b="1" dirty="0">
                <a:solidFill>
                  <a:schemeClr val="bg1"/>
                </a:solidFill>
              </a:rPr>
              <a:t>© TTS Group Ltd 2017</a:t>
            </a:r>
          </a:p>
        </p:txBody>
      </p:sp>
      <p:pic>
        <p:nvPicPr>
          <p:cNvPr id="5" name="Picture 4"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0" y="6399101"/>
            <a:ext cx="584200" cy="306499"/>
          </a:xfrm>
          <a:prstGeom prst="rect">
            <a:avLst/>
          </a:prstGeom>
        </p:spPr>
      </p:pic>
      <p:sp>
        <p:nvSpPr>
          <p:cNvPr id="7" name="Text Placeholder 6"/>
          <p:cNvSpPr>
            <a:spLocks noGrp="1"/>
          </p:cNvSpPr>
          <p:nvPr>
            <p:ph type="body" sz="quarter" idx="10" hasCustomPrompt="1"/>
          </p:nvPr>
        </p:nvSpPr>
        <p:spPr>
          <a:xfrm>
            <a:off x="672634" y="1559952"/>
            <a:ext cx="7745226" cy="3944937"/>
          </a:xfrm>
          <a:prstGeom prst="rect">
            <a:avLst/>
          </a:prstGeom>
        </p:spPr>
        <p:txBody>
          <a:bodyPr anchor="ctr">
            <a:normAutofit/>
          </a:bodyPr>
          <a:lstStyle>
            <a:lvl1pPr marL="0" indent="0" algn="ctr">
              <a:buNone/>
              <a:defRPr sz="16000" b="1">
                <a:solidFill>
                  <a:schemeClr val="bg1"/>
                </a:solidFill>
              </a:defRPr>
            </a:lvl1pPr>
            <a:lvl2pPr marL="457200" indent="0" algn="ctr">
              <a:buNone/>
              <a:defRPr sz="6000" b="1">
                <a:solidFill>
                  <a:schemeClr val="bg1"/>
                </a:solidFill>
              </a:defRPr>
            </a:lvl2pPr>
            <a:lvl3pPr marL="914400" indent="0" algn="ctr">
              <a:buNone/>
              <a:defRPr sz="6000" b="1">
                <a:solidFill>
                  <a:schemeClr val="bg1"/>
                </a:solidFill>
              </a:defRPr>
            </a:lvl3pPr>
            <a:lvl4pPr marL="1371600" indent="0" algn="ctr">
              <a:buNone/>
              <a:defRPr sz="6000" b="1">
                <a:solidFill>
                  <a:schemeClr val="bg1"/>
                </a:solidFill>
              </a:defRPr>
            </a:lvl4pPr>
            <a:lvl5pPr marL="1828800" indent="0" algn="ctr">
              <a:buNone/>
              <a:defRPr sz="6000" b="1">
                <a:solidFill>
                  <a:schemeClr val="bg1"/>
                </a:solidFill>
              </a:defRPr>
            </a:lvl5pPr>
          </a:lstStyle>
          <a:p>
            <a:pPr lvl="0"/>
            <a:r>
              <a:rPr lang="en-US" dirty="0"/>
              <a:t>Impact</a:t>
            </a:r>
            <a:endParaRPr lang="en-GB" dirty="0"/>
          </a:p>
        </p:txBody>
      </p:sp>
    </p:spTree>
    <p:extLst>
      <p:ext uri="{BB962C8B-B14F-4D97-AF65-F5344CB8AC3E}">
        <p14:creationId xmlns:p14="http://schemas.microsoft.com/office/powerpoint/2010/main" val="42896628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TS indigo">
    <p:bg>
      <p:bgPr>
        <a:solidFill>
          <a:schemeClr val="accent6"/>
        </a:solidFill>
        <a:effectLst/>
      </p:bgPr>
    </p:bg>
    <p:spTree>
      <p:nvGrpSpPr>
        <p:cNvPr id="1" name=""/>
        <p:cNvGrpSpPr/>
        <p:nvPr/>
      </p:nvGrpSpPr>
      <p:grpSpPr>
        <a:xfrm>
          <a:off x="0" y="0"/>
          <a:ext cx="0" cy="0"/>
          <a:chOff x="0" y="0"/>
          <a:chExt cx="0" cy="0"/>
        </a:xfrm>
      </p:grpSpPr>
      <p:sp>
        <p:nvSpPr>
          <p:cNvPr id="4" name="TextBox 3"/>
          <p:cNvSpPr txBox="1"/>
          <p:nvPr userDrawn="1"/>
        </p:nvSpPr>
        <p:spPr>
          <a:xfrm>
            <a:off x="152400" y="6464369"/>
            <a:ext cx="3200400" cy="276999"/>
          </a:xfrm>
          <a:prstGeom prst="rect">
            <a:avLst/>
          </a:prstGeom>
          <a:noFill/>
        </p:spPr>
        <p:txBody>
          <a:bodyPr wrap="square" rtlCol="0">
            <a:spAutoFit/>
          </a:bodyPr>
          <a:lstStyle/>
          <a:p>
            <a:r>
              <a:rPr lang="en-US" sz="1200" b="1" dirty="0">
                <a:solidFill>
                  <a:schemeClr val="bg1"/>
                </a:solidFill>
              </a:rPr>
              <a:t>© TTS Group Ltd 2017</a:t>
            </a:r>
          </a:p>
        </p:txBody>
      </p:sp>
      <p:pic>
        <p:nvPicPr>
          <p:cNvPr id="5" name="Picture 4"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0" y="6399101"/>
            <a:ext cx="584200" cy="306499"/>
          </a:xfrm>
          <a:prstGeom prst="rect">
            <a:avLst/>
          </a:prstGeom>
        </p:spPr>
      </p:pic>
      <p:sp>
        <p:nvSpPr>
          <p:cNvPr id="7" name="Text Placeholder 6"/>
          <p:cNvSpPr>
            <a:spLocks noGrp="1"/>
          </p:cNvSpPr>
          <p:nvPr>
            <p:ph type="body" sz="quarter" idx="10" hasCustomPrompt="1"/>
          </p:nvPr>
        </p:nvSpPr>
        <p:spPr>
          <a:xfrm>
            <a:off x="672634" y="1559952"/>
            <a:ext cx="7745226" cy="3944937"/>
          </a:xfrm>
          <a:prstGeom prst="rect">
            <a:avLst/>
          </a:prstGeom>
        </p:spPr>
        <p:txBody>
          <a:bodyPr anchor="ctr">
            <a:normAutofit/>
          </a:bodyPr>
          <a:lstStyle>
            <a:lvl1pPr marL="0" indent="0" algn="ctr">
              <a:buNone/>
              <a:defRPr sz="16000" b="1">
                <a:solidFill>
                  <a:schemeClr val="bg1"/>
                </a:solidFill>
              </a:defRPr>
            </a:lvl1pPr>
            <a:lvl2pPr marL="457200" indent="0" algn="ctr">
              <a:buNone/>
              <a:defRPr sz="6000" b="1">
                <a:solidFill>
                  <a:schemeClr val="bg1"/>
                </a:solidFill>
              </a:defRPr>
            </a:lvl2pPr>
            <a:lvl3pPr marL="914400" indent="0" algn="ctr">
              <a:buNone/>
              <a:defRPr sz="6000" b="1">
                <a:solidFill>
                  <a:schemeClr val="bg1"/>
                </a:solidFill>
              </a:defRPr>
            </a:lvl3pPr>
            <a:lvl4pPr marL="1371600" indent="0" algn="ctr">
              <a:buNone/>
              <a:defRPr sz="6000" b="1">
                <a:solidFill>
                  <a:schemeClr val="bg1"/>
                </a:solidFill>
              </a:defRPr>
            </a:lvl4pPr>
            <a:lvl5pPr marL="1828800" indent="0" algn="ctr">
              <a:buNone/>
              <a:defRPr sz="6000" b="1">
                <a:solidFill>
                  <a:schemeClr val="bg1"/>
                </a:solidFill>
              </a:defRPr>
            </a:lvl5pPr>
          </a:lstStyle>
          <a:p>
            <a:pPr lvl="0"/>
            <a:r>
              <a:rPr lang="en-US" dirty="0"/>
              <a:t>Impact</a:t>
            </a:r>
            <a:endParaRPr lang="en-GB" dirty="0"/>
          </a:p>
        </p:txBody>
      </p:sp>
    </p:spTree>
    <p:extLst>
      <p:ext uri="{BB962C8B-B14F-4D97-AF65-F5344CB8AC3E}">
        <p14:creationId xmlns:p14="http://schemas.microsoft.com/office/powerpoint/2010/main" val="39436570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TS aqua">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accent2"/>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chemeClr val="accent2">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29766802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TS orang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accent4"/>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chemeClr val="accent4">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11866483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TS pink">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tx2"/>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chemeClr val="tx2">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6161692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TS leaf green">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accent3"/>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chemeClr val="accent3">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5578434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TS lilac">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accent5"/>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chemeClr val="accent5">
              <a:lumMod val="20000"/>
              <a:lumOff val="80000"/>
            </a:schemeClr>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2620680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ltLang="en-US"/>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a:p>
        </p:txBody>
      </p:sp>
      <p:sp>
        <p:nvSpPr>
          <p:cNvPr id="7" name="Slide Number Placeholder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9497EE97-4F7A-4516-99AE-11F5D4C92958}" type="slidenum">
              <a:rPr lang="en-GB" altLang="en-US"/>
              <a:pPr>
                <a:defRPr/>
              </a:pPr>
              <a:t>‹#›</a:t>
            </a:fld>
            <a:endParaRPr lang="en-GB" altLang="en-US"/>
          </a:p>
        </p:txBody>
      </p:sp>
    </p:spTree>
    <p:extLst>
      <p:ext uri="{BB962C8B-B14F-4D97-AF65-F5344CB8AC3E}">
        <p14:creationId xmlns:p14="http://schemas.microsoft.com/office/powerpoint/2010/main" val="26905653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TS indigo">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accent6"/>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rgbClr val="CEDEED"/>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3525234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TS raspberry">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chemeClr val="accent1"/>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rgbClr val="EECCD8"/>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30949898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TS dark grey">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172075" y="2238374"/>
            <a:ext cx="4371974" cy="4477393"/>
          </a:xfrm>
          <a:prstGeom prst="ellipse">
            <a:avLst/>
          </a:prstGeom>
        </p:spPr>
        <p:txBody>
          <a:bodyPr/>
          <a:lstStyle>
            <a:lvl1pPr marL="0" indent="0" algn="ctr">
              <a:buNone/>
              <a:defRPr baseline="0"/>
            </a:lvl1pPr>
          </a:lstStyle>
          <a:p>
            <a:endParaRPr lang="en-US" dirty="0"/>
          </a:p>
          <a:p>
            <a:r>
              <a:rPr lang="en-US" dirty="0"/>
              <a:t>Click to add picture</a:t>
            </a:r>
            <a:endParaRPr lang="en-GB" dirty="0"/>
          </a:p>
        </p:txBody>
      </p:sp>
      <p:sp>
        <p:nvSpPr>
          <p:cNvPr id="5" name="Text Placeholder 4"/>
          <p:cNvSpPr>
            <a:spLocks noGrp="1"/>
          </p:cNvSpPr>
          <p:nvPr>
            <p:ph type="body" sz="quarter" idx="10" hasCustomPrompt="1"/>
          </p:nvPr>
        </p:nvSpPr>
        <p:spPr>
          <a:xfrm>
            <a:off x="296864" y="2324099"/>
            <a:ext cx="5370512" cy="3838575"/>
          </a:xfrm>
          <a:prstGeom prst="rect">
            <a:avLst/>
          </a:prstGeom>
        </p:spPr>
        <p:txBody>
          <a:bodyPr/>
          <a:lstStyle>
            <a:lvl1pPr>
              <a:lnSpc>
                <a:spcPct val="150000"/>
              </a:lnSpc>
              <a:buClr>
                <a:srgbClr val="444242"/>
              </a:buClr>
              <a:defRPr sz="2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0" name="Rectangle 9"/>
          <p:cNvSpPr/>
          <p:nvPr userDrawn="1"/>
        </p:nvSpPr>
        <p:spPr>
          <a:xfrm>
            <a:off x="0" y="381000"/>
            <a:ext cx="9144000" cy="990600"/>
          </a:xfrm>
          <a:prstGeom prst="rect">
            <a:avLst/>
          </a:prstGeom>
          <a:solidFill>
            <a:srgbClr val="444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lvl1pPr>
              <a:defRPr lang="en-GB" dirty="0"/>
            </a:lvl1p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1" name="Text Placeholder 4"/>
          <p:cNvSpPr>
            <a:spLocks noGrp="1"/>
          </p:cNvSpPr>
          <p:nvPr>
            <p:ph type="body" sz="quarter" idx="12" hasCustomPrompt="1"/>
          </p:nvPr>
        </p:nvSpPr>
        <p:spPr>
          <a:xfrm>
            <a:off x="1" y="1376284"/>
            <a:ext cx="9144000" cy="566816"/>
          </a:xfrm>
          <a:prstGeom prst="rect">
            <a:avLst/>
          </a:prstGeom>
          <a:solidFill>
            <a:srgbClr val="DAD9D9"/>
          </a:solidFill>
        </p:spPr>
        <p:txBody>
          <a:bodyPr anchor="ctr">
            <a:normAutofit/>
          </a:bodyPr>
          <a:lstStyle>
            <a:lvl1pPr marL="266700" indent="0">
              <a:buNone/>
              <a:defRPr sz="2200" baseline="0">
                <a:solidFill>
                  <a:srgbClr val="444242"/>
                </a:solidFill>
              </a:defRPr>
            </a:lvl1pPr>
            <a:lvl2pPr marL="180975" indent="0">
              <a:buNone/>
              <a:defRPr sz="2200">
                <a:solidFill>
                  <a:schemeClr val="tx1">
                    <a:lumMod val="65000"/>
                    <a:lumOff val="35000"/>
                  </a:schemeClr>
                </a:solidFill>
              </a:defRPr>
            </a:lvl2pPr>
            <a:lvl3pPr marL="914400" indent="0">
              <a:buNone/>
              <a:defRPr sz="2200">
                <a:solidFill>
                  <a:schemeClr val="tx1">
                    <a:lumMod val="65000"/>
                    <a:lumOff val="35000"/>
                  </a:schemeClr>
                </a:solidFill>
              </a:defRPr>
            </a:lvl3pPr>
            <a:lvl4pPr marL="1371600" indent="0">
              <a:buNone/>
              <a:defRPr sz="2200">
                <a:solidFill>
                  <a:schemeClr val="tx1">
                    <a:lumMod val="65000"/>
                    <a:lumOff val="35000"/>
                  </a:schemeClr>
                </a:solidFill>
              </a:defRPr>
            </a:lvl4pPr>
            <a:lvl5pPr marL="1828800" indent="0">
              <a:buNone/>
              <a:defRPr sz="2200">
                <a:solidFill>
                  <a:schemeClr val="tx1">
                    <a:lumMod val="65000"/>
                    <a:lumOff val="35000"/>
                  </a:schemeClr>
                </a:solidFill>
              </a:defRPr>
            </a:lvl5pPr>
          </a:lstStyle>
          <a:p>
            <a:pPr lvl="0"/>
            <a:r>
              <a:rPr lang="en-US" dirty="0"/>
              <a:t>Click to add text (max 3 lines and resize tint box using lower handle)</a:t>
            </a:r>
            <a:endParaRPr lang="en-GB" dirty="0"/>
          </a:p>
        </p:txBody>
      </p:sp>
    </p:spTree>
    <p:extLst>
      <p:ext uri="{BB962C8B-B14F-4D97-AF65-F5344CB8AC3E}">
        <p14:creationId xmlns:p14="http://schemas.microsoft.com/office/powerpoint/2010/main" val="24816478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TS aqua">
    <p:spTree>
      <p:nvGrpSpPr>
        <p:cNvPr id="1" name=""/>
        <p:cNvGrpSpPr/>
        <p:nvPr/>
      </p:nvGrpSpPr>
      <p:grpSpPr>
        <a:xfrm>
          <a:off x="0" y="0"/>
          <a:ext cx="0" cy="0"/>
          <a:chOff x="0" y="0"/>
          <a:chExt cx="0" cy="0"/>
        </a:xfrm>
      </p:grpSpPr>
      <p:cxnSp>
        <p:nvCxnSpPr>
          <p:cNvPr id="12" name="Straight Connector 11"/>
          <p:cNvCxnSpPr/>
          <p:nvPr userDrawn="1"/>
        </p:nvCxnSpPr>
        <p:spPr>
          <a:xfrm>
            <a:off x="2307853" y="3429000"/>
            <a:ext cx="4392488" cy="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3465826" y="1628800"/>
            <a:ext cx="2298411" cy="3456384"/>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3315965" y="1484784"/>
            <a:ext cx="2448273" cy="360040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Oval 14"/>
          <p:cNvSpPr/>
          <p:nvPr userDrawn="1"/>
        </p:nvSpPr>
        <p:spPr>
          <a:xfrm>
            <a:off x="3315965" y="2204864"/>
            <a:ext cx="2448272" cy="244827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78957" y="2708920"/>
            <a:ext cx="965200" cy="506390"/>
          </a:xfrm>
          <a:prstGeom prst="rect">
            <a:avLst/>
          </a:prstGeom>
        </p:spPr>
      </p:pic>
      <p:sp>
        <p:nvSpPr>
          <p:cNvPr id="4" name="Text Placeholder 3"/>
          <p:cNvSpPr>
            <a:spLocks noGrp="1"/>
          </p:cNvSpPr>
          <p:nvPr>
            <p:ph type="body" sz="quarter" idx="10" hasCustomPrompt="1"/>
          </p:nvPr>
        </p:nvSpPr>
        <p:spPr>
          <a:xfrm>
            <a:off x="3316139" y="3286125"/>
            <a:ext cx="2447925" cy="1085850"/>
          </a:xfrm>
          <a:prstGeom prst="rect">
            <a:avLst/>
          </a:prstGeom>
        </p:spPr>
        <p:txBody>
          <a:bodyPr>
            <a:normAutofit/>
          </a:bodyPr>
          <a:lstStyle>
            <a:lvl1pPr marL="0" indent="0" algn="ctr">
              <a:buNone/>
              <a:defRPr b="0" baseline="0">
                <a:solidFill>
                  <a:schemeClr val="bg1"/>
                </a:solidFill>
                <a:latin typeface="+mn-lt"/>
              </a:defRPr>
            </a:lvl1pPr>
          </a:lstStyle>
          <a:p>
            <a:pPr lvl="0"/>
            <a:r>
              <a:rPr lang="en-US" dirty="0"/>
              <a:t>Click to add text</a:t>
            </a:r>
            <a:endParaRPr lang="en-GB" dirty="0"/>
          </a:p>
        </p:txBody>
      </p:sp>
      <p:sp>
        <p:nvSpPr>
          <p:cNvPr id="30" name="Picture Placeholder 29"/>
          <p:cNvSpPr>
            <a:spLocks noGrp="1"/>
          </p:cNvSpPr>
          <p:nvPr>
            <p:ph type="pic" sz="quarter" idx="11" hasCustomPrompt="1"/>
          </p:nvPr>
        </p:nvSpPr>
        <p:spPr>
          <a:xfrm>
            <a:off x="2484495" y="639384"/>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1" name="Picture Placeholder 29"/>
          <p:cNvSpPr>
            <a:spLocks noGrp="1"/>
          </p:cNvSpPr>
          <p:nvPr>
            <p:ph type="pic" sz="quarter" idx="12" hasCustomPrompt="1"/>
          </p:nvPr>
        </p:nvSpPr>
        <p:spPr>
          <a:xfrm>
            <a:off x="4974228" y="626985"/>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2" name="Picture Placeholder 29"/>
          <p:cNvSpPr>
            <a:spLocks noGrp="1"/>
          </p:cNvSpPr>
          <p:nvPr>
            <p:ph type="pic" sz="quarter" idx="13" hasCustomPrompt="1"/>
          </p:nvPr>
        </p:nvSpPr>
        <p:spPr>
          <a:xfrm>
            <a:off x="6018198" y="263431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3" name="Picture Placeholder 29"/>
          <p:cNvSpPr>
            <a:spLocks noGrp="1"/>
          </p:cNvSpPr>
          <p:nvPr>
            <p:ph type="pic" sz="quarter" idx="14" hasCustomPrompt="1"/>
          </p:nvPr>
        </p:nvSpPr>
        <p:spPr>
          <a:xfrm>
            <a:off x="1531013" y="263040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4" name="Picture Placeholder 29"/>
          <p:cNvSpPr>
            <a:spLocks noGrp="1"/>
          </p:cNvSpPr>
          <p:nvPr>
            <p:ph type="pic" sz="quarter" idx="15" hasCustomPrompt="1"/>
          </p:nvPr>
        </p:nvSpPr>
        <p:spPr>
          <a:xfrm>
            <a:off x="2484495" y="4653136"/>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5" name="Picture Placeholder 29"/>
          <p:cNvSpPr>
            <a:spLocks noGrp="1"/>
          </p:cNvSpPr>
          <p:nvPr>
            <p:ph type="pic" sz="quarter" idx="16" hasCustomPrompt="1"/>
          </p:nvPr>
        </p:nvSpPr>
        <p:spPr>
          <a:xfrm>
            <a:off x="5051720" y="4648543"/>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7" name="Text Placeholder 36"/>
          <p:cNvSpPr>
            <a:spLocks noGrp="1"/>
          </p:cNvSpPr>
          <p:nvPr>
            <p:ph type="body" sz="quarter" idx="17" hasCustomPrompt="1"/>
          </p:nvPr>
        </p:nvSpPr>
        <p:spPr>
          <a:xfrm>
            <a:off x="634851" y="529480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38" name="Text Placeholder 36"/>
          <p:cNvSpPr>
            <a:spLocks noGrp="1"/>
          </p:cNvSpPr>
          <p:nvPr>
            <p:ph type="body" sz="quarter" idx="18" hasCustomPrompt="1"/>
          </p:nvPr>
        </p:nvSpPr>
        <p:spPr>
          <a:xfrm>
            <a:off x="6822677" y="529480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39" name="Text Placeholder 36"/>
          <p:cNvSpPr>
            <a:spLocks noGrp="1"/>
          </p:cNvSpPr>
          <p:nvPr>
            <p:ph type="body" sz="quarter" idx="19" hasCustomPrompt="1"/>
          </p:nvPr>
        </p:nvSpPr>
        <p:spPr>
          <a:xfrm>
            <a:off x="7759655" y="3052216"/>
            <a:ext cx="1285771"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41" name="Text Placeholder 36"/>
          <p:cNvSpPr>
            <a:spLocks noGrp="1"/>
          </p:cNvSpPr>
          <p:nvPr>
            <p:ph type="body" sz="quarter" idx="20" hasCustomPrompt="1"/>
          </p:nvPr>
        </p:nvSpPr>
        <p:spPr>
          <a:xfrm>
            <a:off x="118262" y="3052216"/>
            <a:ext cx="1285771"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2" name="Text Placeholder 36"/>
          <p:cNvSpPr>
            <a:spLocks noGrp="1"/>
          </p:cNvSpPr>
          <p:nvPr>
            <p:ph type="body" sz="quarter" idx="21" hasCustomPrompt="1"/>
          </p:nvPr>
        </p:nvSpPr>
        <p:spPr>
          <a:xfrm>
            <a:off x="634851" y="60961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3" name="Text Placeholder 36"/>
          <p:cNvSpPr>
            <a:spLocks noGrp="1"/>
          </p:cNvSpPr>
          <p:nvPr>
            <p:ph type="body" sz="quarter" idx="22" hasCustomPrompt="1"/>
          </p:nvPr>
        </p:nvSpPr>
        <p:spPr>
          <a:xfrm>
            <a:off x="6822677" y="60961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Tree>
    <p:extLst>
      <p:ext uri="{BB962C8B-B14F-4D97-AF65-F5344CB8AC3E}">
        <p14:creationId xmlns:p14="http://schemas.microsoft.com/office/powerpoint/2010/main" val="34687114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TS orange">
    <p:spTree>
      <p:nvGrpSpPr>
        <p:cNvPr id="1" name=""/>
        <p:cNvGrpSpPr/>
        <p:nvPr/>
      </p:nvGrpSpPr>
      <p:grpSpPr>
        <a:xfrm>
          <a:off x="0" y="0"/>
          <a:ext cx="0" cy="0"/>
          <a:chOff x="0" y="0"/>
          <a:chExt cx="0" cy="0"/>
        </a:xfrm>
      </p:grpSpPr>
      <p:cxnSp>
        <p:nvCxnSpPr>
          <p:cNvPr id="12" name="Straight Connector 11"/>
          <p:cNvCxnSpPr/>
          <p:nvPr userDrawn="1"/>
        </p:nvCxnSpPr>
        <p:spPr>
          <a:xfrm>
            <a:off x="2307853" y="3429000"/>
            <a:ext cx="4392488" cy="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3465826" y="1628800"/>
            <a:ext cx="2298411" cy="3456384"/>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3315965" y="1484784"/>
            <a:ext cx="2448273" cy="360040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Oval 14"/>
          <p:cNvSpPr/>
          <p:nvPr userDrawn="1"/>
        </p:nvSpPr>
        <p:spPr>
          <a:xfrm>
            <a:off x="3315965" y="2204864"/>
            <a:ext cx="2448272" cy="244827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78957" y="2708920"/>
            <a:ext cx="965200" cy="506390"/>
          </a:xfrm>
          <a:prstGeom prst="rect">
            <a:avLst/>
          </a:prstGeom>
        </p:spPr>
      </p:pic>
      <p:sp>
        <p:nvSpPr>
          <p:cNvPr id="4" name="Text Placeholder 3"/>
          <p:cNvSpPr>
            <a:spLocks noGrp="1"/>
          </p:cNvSpPr>
          <p:nvPr>
            <p:ph type="body" sz="quarter" idx="10" hasCustomPrompt="1"/>
          </p:nvPr>
        </p:nvSpPr>
        <p:spPr>
          <a:xfrm>
            <a:off x="3316139" y="3286125"/>
            <a:ext cx="2447925" cy="1085850"/>
          </a:xfrm>
          <a:prstGeom prst="rect">
            <a:avLst/>
          </a:prstGeom>
        </p:spPr>
        <p:txBody>
          <a:bodyPr>
            <a:normAutofit/>
          </a:bodyPr>
          <a:lstStyle>
            <a:lvl1pPr marL="0" indent="0" algn="ctr">
              <a:buNone/>
              <a:defRPr b="0" baseline="0">
                <a:solidFill>
                  <a:schemeClr val="bg1"/>
                </a:solidFill>
                <a:latin typeface="+mn-lt"/>
              </a:defRPr>
            </a:lvl1pPr>
          </a:lstStyle>
          <a:p>
            <a:pPr lvl="0"/>
            <a:r>
              <a:rPr lang="en-US" dirty="0"/>
              <a:t>Click to add text</a:t>
            </a:r>
            <a:endParaRPr lang="en-GB" dirty="0"/>
          </a:p>
        </p:txBody>
      </p:sp>
      <p:sp>
        <p:nvSpPr>
          <p:cNvPr id="30" name="Picture Placeholder 29"/>
          <p:cNvSpPr>
            <a:spLocks noGrp="1"/>
          </p:cNvSpPr>
          <p:nvPr>
            <p:ph type="pic" sz="quarter" idx="11" hasCustomPrompt="1"/>
          </p:nvPr>
        </p:nvSpPr>
        <p:spPr>
          <a:xfrm>
            <a:off x="2484495" y="639384"/>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1" name="Picture Placeholder 29"/>
          <p:cNvSpPr>
            <a:spLocks noGrp="1"/>
          </p:cNvSpPr>
          <p:nvPr>
            <p:ph type="pic" sz="quarter" idx="12" hasCustomPrompt="1"/>
          </p:nvPr>
        </p:nvSpPr>
        <p:spPr>
          <a:xfrm>
            <a:off x="4974228" y="626985"/>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2" name="Picture Placeholder 29"/>
          <p:cNvSpPr>
            <a:spLocks noGrp="1"/>
          </p:cNvSpPr>
          <p:nvPr>
            <p:ph type="pic" sz="quarter" idx="13" hasCustomPrompt="1"/>
          </p:nvPr>
        </p:nvSpPr>
        <p:spPr>
          <a:xfrm>
            <a:off x="6018198" y="263431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3" name="Picture Placeholder 29"/>
          <p:cNvSpPr>
            <a:spLocks noGrp="1"/>
          </p:cNvSpPr>
          <p:nvPr>
            <p:ph type="pic" sz="quarter" idx="14" hasCustomPrompt="1"/>
          </p:nvPr>
        </p:nvSpPr>
        <p:spPr>
          <a:xfrm>
            <a:off x="1531013" y="263040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4" name="Picture Placeholder 29"/>
          <p:cNvSpPr>
            <a:spLocks noGrp="1"/>
          </p:cNvSpPr>
          <p:nvPr>
            <p:ph type="pic" sz="quarter" idx="15" hasCustomPrompt="1"/>
          </p:nvPr>
        </p:nvSpPr>
        <p:spPr>
          <a:xfrm>
            <a:off x="2484495" y="4653136"/>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5" name="Picture Placeholder 29"/>
          <p:cNvSpPr>
            <a:spLocks noGrp="1"/>
          </p:cNvSpPr>
          <p:nvPr>
            <p:ph type="pic" sz="quarter" idx="16" hasCustomPrompt="1"/>
          </p:nvPr>
        </p:nvSpPr>
        <p:spPr>
          <a:xfrm>
            <a:off x="5051720" y="4648543"/>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7" name="Text Placeholder 36"/>
          <p:cNvSpPr>
            <a:spLocks noGrp="1"/>
          </p:cNvSpPr>
          <p:nvPr>
            <p:ph type="body" sz="quarter" idx="17" hasCustomPrompt="1"/>
          </p:nvPr>
        </p:nvSpPr>
        <p:spPr>
          <a:xfrm>
            <a:off x="634851" y="529480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38" name="Text Placeholder 36"/>
          <p:cNvSpPr>
            <a:spLocks noGrp="1"/>
          </p:cNvSpPr>
          <p:nvPr>
            <p:ph type="body" sz="quarter" idx="18" hasCustomPrompt="1"/>
          </p:nvPr>
        </p:nvSpPr>
        <p:spPr>
          <a:xfrm>
            <a:off x="6822677" y="529480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39" name="Text Placeholder 36"/>
          <p:cNvSpPr>
            <a:spLocks noGrp="1"/>
          </p:cNvSpPr>
          <p:nvPr>
            <p:ph type="body" sz="quarter" idx="19" hasCustomPrompt="1"/>
          </p:nvPr>
        </p:nvSpPr>
        <p:spPr>
          <a:xfrm>
            <a:off x="7759655" y="3052216"/>
            <a:ext cx="1285771"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41" name="Text Placeholder 36"/>
          <p:cNvSpPr>
            <a:spLocks noGrp="1"/>
          </p:cNvSpPr>
          <p:nvPr>
            <p:ph type="body" sz="quarter" idx="20" hasCustomPrompt="1"/>
          </p:nvPr>
        </p:nvSpPr>
        <p:spPr>
          <a:xfrm>
            <a:off x="118262" y="3052216"/>
            <a:ext cx="1285771"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2" name="Text Placeholder 36"/>
          <p:cNvSpPr>
            <a:spLocks noGrp="1"/>
          </p:cNvSpPr>
          <p:nvPr>
            <p:ph type="body" sz="quarter" idx="21" hasCustomPrompt="1"/>
          </p:nvPr>
        </p:nvSpPr>
        <p:spPr>
          <a:xfrm>
            <a:off x="634851" y="60961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3" name="Text Placeholder 36"/>
          <p:cNvSpPr>
            <a:spLocks noGrp="1"/>
          </p:cNvSpPr>
          <p:nvPr>
            <p:ph type="body" sz="quarter" idx="22" hasCustomPrompt="1"/>
          </p:nvPr>
        </p:nvSpPr>
        <p:spPr>
          <a:xfrm>
            <a:off x="6822677" y="60961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Tree>
    <p:extLst>
      <p:ext uri="{BB962C8B-B14F-4D97-AF65-F5344CB8AC3E}">
        <p14:creationId xmlns:p14="http://schemas.microsoft.com/office/powerpoint/2010/main" val="4615376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TS pink">
    <p:spTree>
      <p:nvGrpSpPr>
        <p:cNvPr id="1" name=""/>
        <p:cNvGrpSpPr/>
        <p:nvPr/>
      </p:nvGrpSpPr>
      <p:grpSpPr>
        <a:xfrm>
          <a:off x="0" y="0"/>
          <a:ext cx="0" cy="0"/>
          <a:chOff x="0" y="0"/>
          <a:chExt cx="0" cy="0"/>
        </a:xfrm>
      </p:grpSpPr>
      <p:cxnSp>
        <p:nvCxnSpPr>
          <p:cNvPr id="12" name="Straight Connector 11"/>
          <p:cNvCxnSpPr/>
          <p:nvPr userDrawn="1"/>
        </p:nvCxnSpPr>
        <p:spPr>
          <a:xfrm>
            <a:off x="2307853" y="3429000"/>
            <a:ext cx="4392488" cy="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3465826" y="1628800"/>
            <a:ext cx="2298411" cy="3456384"/>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3315965" y="1484784"/>
            <a:ext cx="2448273" cy="360040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Oval 14"/>
          <p:cNvSpPr/>
          <p:nvPr userDrawn="1"/>
        </p:nvSpPr>
        <p:spPr>
          <a:xfrm>
            <a:off x="3315965" y="2204864"/>
            <a:ext cx="2448272" cy="2448272"/>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78957" y="2708920"/>
            <a:ext cx="965200" cy="506390"/>
          </a:xfrm>
          <a:prstGeom prst="rect">
            <a:avLst/>
          </a:prstGeom>
        </p:spPr>
      </p:pic>
      <p:sp>
        <p:nvSpPr>
          <p:cNvPr id="4" name="Text Placeholder 3"/>
          <p:cNvSpPr>
            <a:spLocks noGrp="1"/>
          </p:cNvSpPr>
          <p:nvPr>
            <p:ph type="body" sz="quarter" idx="10" hasCustomPrompt="1"/>
          </p:nvPr>
        </p:nvSpPr>
        <p:spPr>
          <a:xfrm>
            <a:off x="3316139" y="3286125"/>
            <a:ext cx="2447925" cy="1085850"/>
          </a:xfrm>
          <a:prstGeom prst="rect">
            <a:avLst/>
          </a:prstGeom>
        </p:spPr>
        <p:txBody>
          <a:bodyPr>
            <a:normAutofit/>
          </a:bodyPr>
          <a:lstStyle>
            <a:lvl1pPr marL="0" indent="0" algn="ctr">
              <a:buNone/>
              <a:defRPr b="0" baseline="0">
                <a:solidFill>
                  <a:schemeClr val="bg1"/>
                </a:solidFill>
                <a:latin typeface="+mn-lt"/>
              </a:defRPr>
            </a:lvl1pPr>
          </a:lstStyle>
          <a:p>
            <a:pPr lvl="0"/>
            <a:r>
              <a:rPr lang="en-US" dirty="0"/>
              <a:t>Click to add text</a:t>
            </a:r>
            <a:endParaRPr lang="en-GB" dirty="0"/>
          </a:p>
        </p:txBody>
      </p:sp>
      <p:sp>
        <p:nvSpPr>
          <p:cNvPr id="30" name="Picture Placeholder 29"/>
          <p:cNvSpPr>
            <a:spLocks noGrp="1"/>
          </p:cNvSpPr>
          <p:nvPr>
            <p:ph type="pic" sz="quarter" idx="11" hasCustomPrompt="1"/>
          </p:nvPr>
        </p:nvSpPr>
        <p:spPr>
          <a:xfrm>
            <a:off x="2484495" y="639384"/>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1" name="Picture Placeholder 29"/>
          <p:cNvSpPr>
            <a:spLocks noGrp="1"/>
          </p:cNvSpPr>
          <p:nvPr>
            <p:ph type="pic" sz="quarter" idx="12" hasCustomPrompt="1"/>
          </p:nvPr>
        </p:nvSpPr>
        <p:spPr>
          <a:xfrm>
            <a:off x="4974228" y="626985"/>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2" name="Picture Placeholder 29"/>
          <p:cNvSpPr>
            <a:spLocks noGrp="1"/>
          </p:cNvSpPr>
          <p:nvPr>
            <p:ph type="pic" sz="quarter" idx="13" hasCustomPrompt="1"/>
          </p:nvPr>
        </p:nvSpPr>
        <p:spPr>
          <a:xfrm>
            <a:off x="6018198" y="263431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3" name="Picture Placeholder 29"/>
          <p:cNvSpPr>
            <a:spLocks noGrp="1"/>
          </p:cNvSpPr>
          <p:nvPr>
            <p:ph type="pic" sz="quarter" idx="14" hasCustomPrompt="1"/>
          </p:nvPr>
        </p:nvSpPr>
        <p:spPr>
          <a:xfrm>
            <a:off x="1531013" y="263040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4" name="Picture Placeholder 29"/>
          <p:cNvSpPr>
            <a:spLocks noGrp="1"/>
          </p:cNvSpPr>
          <p:nvPr>
            <p:ph type="pic" sz="quarter" idx="15" hasCustomPrompt="1"/>
          </p:nvPr>
        </p:nvSpPr>
        <p:spPr>
          <a:xfrm>
            <a:off x="2484495" y="4653136"/>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5" name="Picture Placeholder 29"/>
          <p:cNvSpPr>
            <a:spLocks noGrp="1"/>
          </p:cNvSpPr>
          <p:nvPr>
            <p:ph type="pic" sz="quarter" idx="16" hasCustomPrompt="1"/>
          </p:nvPr>
        </p:nvSpPr>
        <p:spPr>
          <a:xfrm>
            <a:off x="5051720" y="4648543"/>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7" name="Text Placeholder 36"/>
          <p:cNvSpPr>
            <a:spLocks noGrp="1"/>
          </p:cNvSpPr>
          <p:nvPr>
            <p:ph type="body" sz="quarter" idx="17" hasCustomPrompt="1"/>
          </p:nvPr>
        </p:nvSpPr>
        <p:spPr>
          <a:xfrm>
            <a:off x="634851" y="529480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38" name="Text Placeholder 36"/>
          <p:cNvSpPr>
            <a:spLocks noGrp="1"/>
          </p:cNvSpPr>
          <p:nvPr>
            <p:ph type="body" sz="quarter" idx="18" hasCustomPrompt="1"/>
          </p:nvPr>
        </p:nvSpPr>
        <p:spPr>
          <a:xfrm>
            <a:off x="6822677" y="529480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39" name="Text Placeholder 36"/>
          <p:cNvSpPr>
            <a:spLocks noGrp="1"/>
          </p:cNvSpPr>
          <p:nvPr>
            <p:ph type="body" sz="quarter" idx="19" hasCustomPrompt="1"/>
          </p:nvPr>
        </p:nvSpPr>
        <p:spPr>
          <a:xfrm>
            <a:off x="7759655" y="3052216"/>
            <a:ext cx="1285771"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41" name="Text Placeholder 36"/>
          <p:cNvSpPr>
            <a:spLocks noGrp="1"/>
          </p:cNvSpPr>
          <p:nvPr>
            <p:ph type="body" sz="quarter" idx="20" hasCustomPrompt="1"/>
          </p:nvPr>
        </p:nvSpPr>
        <p:spPr>
          <a:xfrm>
            <a:off x="118262" y="3052216"/>
            <a:ext cx="1285771"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2" name="Text Placeholder 36"/>
          <p:cNvSpPr>
            <a:spLocks noGrp="1"/>
          </p:cNvSpPr>
          <p:nvPr>
            <p:ph type="body" sz="quarter" idx="21" hasCustomPrompt="1"/>
          </p:nvPr>
        </p:nvSpPr>
        <p:spPr>
          <a:xfrm>
            <a:off x="634851" y="60961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3" name="Text Placeholder 36"/>
          <p:cNvSpPr>
            <a:spLocks noGrp="1"/>
          </p:cNvSpPr>
          <p:nvPr>
            <p:ph type="body" sz="quarter" idx="22" hasCustomPrompt="1"/>
          </p:nvPr>
        </p:nvSpPr>
        <p:spPr>
          <a:xfrm>
            <a:off x="6822677" y="60961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Tree>
    <p:extLst>
      <p:ext uri="{BB962C8B-B14F-4D97-AF65-F5344CB8AC3E}">
        <p14:creationId xmlns:p14="http://schemas.microsoft.com/office/powerpoint/2010/main" val="259051671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TS leaf green">
    <p:spTree>
      <p:nvGrpSpPr>
        <p:cNvPr id="1" name=""/>
        <p:cNvGrpSpPr/>
        <p:nvPr/>
      </p:nvGrpSpPr>
      <p:grpSpPr>
        <a:xfrm>
          <a:off x="0" y="0"/>
          <a:ext cx="0" cy="0"/>
          <a:chOff x="0" y="0"/>
          <a:chExt cx="0" cy="0"/>
        </a:xfrm>
      </p:grpSpPr>
      <p:cxnSp>
        <p:nvCxnSpPr>
          <p:cNvPr id="12" name="Straight Connector 11"/>
          <p:cNvCxnSpPr/>
          <p:nvPr userDrawn="1"/>
        </p:nvCxnSpPr>
        <p:spPr>
          <a:xfrm>
            <a:off x="2307853" y="3429000"/>
            <a:ext cx="4392488" cy="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3465826" y="1628800"/>
            <a:ext cx="2298411" cy="3456384"/>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3315965" y="1484784"/>
            <a:ext cx="2448273" cy="360040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Oval 14"/>
          <p:cNvSpPr/>
          <p:nvPr userDrawn="1"/>
        </p:nvSpPr>
        <p:spPr>
          <a:xfrm>
            <a:off x="3315965" y="2204864"/>
            <a:ext cx="2448272" cy="244827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78957" y="2708920"/>
            <a:ext cx="965200" cy="506390"/>
          </a:xfrm>
          <a:prstGeom prst="rect">
            <a:avLst/>
          </a:prstGeom>
        </p:spPr>
      </p:pic>
      <p:sp>
        <p:nvSpPr>
          <p:cNvPr id="4" name="Text Placeholder 3"/>
          <p:cNvSpPr>
            <a:spLocks noGrp="1"/>
          </p:cNvSpPr>
          <p:nvPr>
            <p:ph type="body" sz="quarter" idx="10" hasCustomPrompt="1"/>
          </p:nvPr>
        </p:nvSpPr>
        <p:spPr>
          <a:xfrm>
            <a:off x="3316139" y="3286125"/>
            <a:ext cx="2447925" cy="1085850"/>
          </a:xfrm>
          <a:prstGeom prst="rect">
            <a:avLst/>
          </a:prstGeom>
        </p:spPr>
        <p:txBody>
          <a:bodyPr>
            <a:normAutofit/>
          </a:bodyPr>
          <a:lstStyle>
            <a:lvl1pPr marL="0" indent="0" algn="ctr">
              <a:buNone/>
              <a:defRPr b="0" baseline="0">
                <a:solidFill>
                  <a:schemeClr val="bg1"/>
                </a:solidFill>
                <a:latin typeface="+mn-lt"/>
              </a:defRPr>
            </a:lvl1pPr>
          </a:lstStyle>
          <a:p>
            <a:pPr lvl="0"/>
            <a:r>
              <a:rPr lang="en-US" dirty="0"/>
              <a:t>Click to add text</a:t>
            </a:r>
            <a:endParaRPr lang="en-GB" dirty="0"/>
          </a:p>
        </p:txBody>
      </p:sp>
      <p:sp>
        <p:nvSpPr>
          <p:cNvPr id="30" name="Picture Placeholder 29"/>
          <p:cNvSpPr>
            <a:spLocks noGrp="1"/>
          </p:cNvSpPr>
          <p:nvPr>
            <p:ph type="pic" sz="quarter" idx="11" hasCustomPrompt="1"/>
          </p:nvPr>
        </p:nvSpPr>
        <p:spPr>
          <a:xfrm>
            <a:off x="2484495" y="639384"/>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1" name="Picture Placeholder 29"/>
          <p:cNvSpPr>
            <a:spLocks noGrp="1"/>
          </p:cNvSpPr>
          <p:nvPr>
            <p:ph type="pic" sz="quarter" idx="12" hasCustomPrompt="1"/>
          </p:nvPr>
        </p:nvSpPr>
        <p:spPr>
          <a:xfrm>
            <a:off x="4974228" y="626985"/>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2" name="Picture Placeholder 29"/>
          <p:cNvSpPr>
            <a:spLocks noGrp="1"/>
          </p:cNvSpPr>
          <p:nvPr>
            <p:ph type="pic" sz="quarter" idx="13" hasCustomPrompt="1"/>
          </p:nvPr>
        </p:nvSpPr>
        <p:spPr>
          <a:xfrm>
            <a:off x="6018198" y="263431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3" name="Picture Placeholder 29"/>
          <p:cNvSpPr>
            <a:spLocks noGrp="1"/>
          </p:cNvSpPr>
          <p:nvPr>
            <p:ph type="pic" sz="quarter" idx="14" hasCustomPrompt="1"/>
          </p:nvPr>
        </p:nvSpPr>
        <p:spPr>
          <a:xfrm>
            <a:off x="1531013" y="263040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4" name="Picture Placeholder 29"/>
          <p:cNvSpPr>
            <a:spLocks noGrp="1"/>
          </p:cNvSpPr>
          <p:nvPr>
            <p:ph type="pic" sz="quarter" idx="15" hasCustomPrompt="1"/>
          </p:nvPr>
        </p:nvSpPr>
        <p:spPr>
          <a:xfrm>
            <a:off x="2484495" y="4653136"/>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5" name="Picture Placeholder 29"/>
          <p:cNvSpPr>
            <a:spLocks noGrp="1"/>
          </p:cNvSpPr>
          <p:nvPr>
            <p:ph type="pic" sz="quarter" idx="16" hasCustomPrompt="1"/>
          </p:nvPr>
        </p:nvSpPr>
        <p:spPr>
          <a:xfrm>
            <a:off x="5051720" y="4648543"/>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7" name="Text Placeholder 36"/>
          <p:cNvSpPr>
            <a:spLocks noGrp="1"/>
          </p:cNvSpPr>
          <p:nvPr>
            <p:ph type="body" sz="quarter" idx="17" hasCustomPrompt="1"/>
          </p:nvPr>
        </p:nvSpPr>
        <p:spPr>
          <a:xfrm>
            <a:off x="634851" y="529480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38" name="Text Placeholder 36"/>
          <p:cNvSpPr>
            <a:spLocks noGrp="1"/>
          </p:cNvSpPr>
          <p:nvPr>
            <p:ph type="body" sz="quarter" idx="18" hasCustomPrompt="1"/>
          </p:nvPr>
        </p:nvSpPr>
        <p:spPr>
          <a:xfrm>
            <a:off x="6822677" y="529480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39" name="Text Placeholder 36"/>
          <p:cNvSpPr>
            <a:spLocks noGrp="1"/>
          </p:cNvSpPr>
          <p:nvPr>
            <p:ph type="body" sz="quarter" idx="19" hasCustomPrompt="1"/>
          </p:nvPr>
        </p:nvSpPr>
        <p:spPr>
          <a:xfrm>
            <a:off x="7759655" y="3052216"/>
            <a:ext cx="1285771"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41" name="Text Placeholder 36"/>
          <p:cNvSpPr>
            <a:spLocks noGrp="1"/>
          </p:cNvSpPr>
          <p:nvPr>
            <p:ph type="body" sz="quarter" idx="20" hasCustomPrompt="1"/>
          </p:nvPr>
        </p:nvSpPr>
        <p:spPr>
          <a:xfrm>
            <a:off x="118262" y="3052216"/>
            <a:ext cx="1285771"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2" name="Text Placeholder 36"/>
          <p:cNvSpPr>
            <a:spLocks noGrp="1"/>
          </p:cNvSpPr>
          <p:nvPr>
            <p:ph type="body" sz="quarter" idx="21" hasCustomPrompt="1"/>
          </p:nvPr>
        </p:nvSpPr>
        <p:spPr>
          <a:xfrm>
            <a:off x="634851" y="60961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3" name="Text Placeholder 36"/>
          <p:cNvSpPr>
            <a:spLocks noGrp="1"/>
          </p:cNvSpPr>
          <p:nvPr>
            <p:ph type="body" sz="quarter" idx="22" hasCustomPrompt="1"/>
          </p:nvPr>
        </p:nvSpPr>
        <p:spPr>
          <a:xfrm>
            <a:off x="6822677" y="60961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Tree>
    <p:extLst>
      <p:ext uri="{BB962C8B-B14F-4D97-AF65-F5344CB8AC3E}">
        <p14:creationId xmlns:p14="http://schemas.microsoft.com/office/powerpoint/2010/main" val="40173214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TS lilac">
    <p:spTree>
      <p:nvGrpSpPr>
        <p:cNvPr id="1" name=""/>
        <p:cNvGrpSpPr/>
        <p:nvPr/>
      </p:nvGrpSpPr>
      <p:grpSpPr>
        <a:xfrm>
          <a:off x="0" y="0"/>
          <a:ext cx="0" cy="0"/>
          <a:chOff x="0" y="0"/>
          <a:chExt cx="0" cy="0"/>
        </a:xfrm>
      </p:grpSpPr>
      <p:cxnSp>
        <p:nvCxnSpPr>
          <p:cNvPr id="12" name="Straight Connector 11"/>
          <p:cNvCxnSpPr/>
          <p:nvPr userDrawn="1"/>
        </p:nvCxnSpPr>
        <p:spPr>
          <a:xfrm>
            <a:off x="2307853" y="3429000"/>
            <a:ext cx="4392488" cy="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3465826" y="1628800"/>
            <a:ext cx="2298411" cy="3456384"/>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3315965" y="1484784"/>
            <a:ext cx="2448273" cy="360040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Oval 14"/>
          <p:cNvSpPr/>
          <p:nvPr userDrawn="1"/>
        </p:nvSpPr>
        <p:spPr>
          <a:xfrm>
            <a:off x="3315965" y="2204864"/>
            <a:ext cx="2448272" cy="2448272"/>
          </a:xfrm>
          <a:prstGeom prst="ellipse">
            <a:avLst/>
          </a:prstGeom>
          <a:solidFill>
            <a:srgbClr val="8C7D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78957" y="2708920"/>
            <a:ext cx="965200" cy="506390"/>
          </a:xfrm>
          <a:prstGeom prst="rect">
            <a:avLst/>
          </a:prstGeom>
        </p:spPr>
      </p:pic>
      <p:sp>
        <p:nvSpPr>
          <p:cNvPr id="4" name="Text Placeholder 3"/>
          <p:cNvSpPr>
            <a:spLocks noGrp="1"/>
          </p:cNvSpPr>
          <p:nvPr>
            <p:ph type="body" sz="quarter" idx="10" hasCustomPrompt="1"/>
          </p:nvPr>
        </p:nvSpPr>
        <p:spPr>
          <a:xfrm>
            <a:off x="3316139" y="3286125"/>
            <a:ext cx="2447925" cy="1085850"/>
          </a:xfrm>
          <a:prstGeom prst="rect">
            <a:avLst/>
          </a:prstGeom>
        </p:spPr>
        <p:txBody>
          <a:bodyPr>
            <a:normAutofit/>
          </a:bodyPr>
          <a:lstStyle>
            <a:lvl1pPr marL="0" indent="0" algn="ctr">
              <a:buNone/>
              <a:defRPr b="0" baseline="0">
                <a:solidFill>
                  <a:schemeClr val="bg1"/>
                </a:solidFill>
                <a:latin typeface="+mn-lt"/>
              </a:defRPr>
            </a:lvl1pPr>
          </a:lstStyle>
          <a:p>
            <a:pPr lvl="0"/>
            <a:r>
              <a:rPr lang="en-US" dirty="0"/>
              <a:t>Click to add text</a:t>
            </a:r>
            <a:endParaRPr lang="en-GB" dirty="0"/>
          </a:p>
        </p:txBody>
      </p:sp>
      <p:sp>
        <p:nvSpPr>
          <p:cNvPr id="30" name="Picture Placeholder 29"/>
          <p:cNvSpPr>
            <a:spLocks noGrp="1"/>
          </p:cNvSpPr>
          <p:nvPr>
            <p:ph type="pic" sz="quarter" idx="11" hasCustomPrompt="1"/>
          </p:nvPr>
        </p:nvSpPr>
        <p:spPr>
          <a:xfrm>
            <a:off x="2484495" y="639384"/>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1" name="Picture Placeholder 29"/>
          <p:cNvSpPr>
            <a:spLocks noGrp="1"/>
          </p:cNvSpPr>
          <p:nvPr>
            <p:ph type="pic" sz="quarter" idx="12" hasCustomPrompt="1"/>
          </p:nvPr>
        </p:nvSpPr>
        <p:spPr>
          <a:xfrm>
            <a:off x="4974228" y="626985"/>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2" name="Picture Placeholder 29"/>
          <p:cNvSpPr>
            <a:spLocks noGrp="1"/>
          </p:cNvSpPr>
          <p:nvPr>
            <p:ph type="pic" sz="quarter" idx="13" hasCustomPrompt="1"/>
          </p:nvPr>
        </p:nvSpPr>
        <p:spPr>
          <a:xfrm>
            <a:off x="6018198" y="263431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3" name="Picture Placeholder 29"/>
          <p:cNvSpPr>
            <a:spLocks noGrp="1"/>
          </p:cNvSpPr>
          <p:nvPr>
            <p:ph type="pic" sz="quarter" idx="14" hasCustomPrompt="1"/>
          </p:nvPr>
        </p:nvSpPr>
        <p:spPr>
          <a:xfrm>
            <a:off x="1531013" y="263040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4" name="Picture Placeholder 29"/>
          <p:cNvSpPr>
            <a:spLocks noGrp="1"/>
          </p:cNvSpPr>
          <p:nvPr>
            <p:ph type="pic" sz="quarter" idx="15" hasCustomPrompt="1"/>
          </p:nvPr>
        </p:nvSpPr>
        <p:spPr>
          <a:xfrm>
            <a:off x="2484495" y="4653136"/>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5" name="Picture Placeholder 29"/>
          <p:cNvSpPr>
            <a:spLocks noGrp="1"/>
          </p:cNvSpPr>
          <p:nvPr>
            <p:ph type="pic" sz="quarter" idx="16" hasCustomPrompt="1"/>
          </p:nvPr>
        </p:nvSpPr>
        <p:spPr>
          <a:xfrm>
            <a:off x="5051720" y="4648543"/>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7" name="Text Placeholder 36"/>
          <p:cNvSpPr>
            <a:spLocks noGrp="1"/>
          </p:cNvSpPr>
          <p:nvPr>
            <p:ph type="body" sz="quarter" idx="17" hasCustomPrompt="1"/>
          </p:nvPr>
        </p:nvSpPr>
        <p:spPr>
          <a:xfrm>
            <a:off x="634851" y="529480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38" name="Text Placeholder 36"/>
          <p:cNvSpPr>
            <a:spLocks noGrp="1"/>
          </p:cNvSpPr>
          <p:nvPr>
            <p:ph type="body" sz="quarter" idx="18" hasCustomPrompt="1"/>
          </p:nvPr>
        </p:nvSpPr>
        <p:spPr>
          <a:xfrm>
            <a:off x="6822677" y="529480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39" name="Text Placeholder 36"/>
          <p:cNvSpPr>
            <a:spLocks noGrp="1"/>
          </p:cNvSpPr>
          <p:nvPr>
            <p:ph type="body" sz="quarter" idx="19" hasCustomPrompt="1"/>
          </p:nvPr>
        </p:nvSpPr>
        <p:spPr>
          <a:xfrm>
            <a:off x="7759655" y="3052216"/>
            <a:ext cx="1285771"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41" name="Text Placeholder 36"/>
          <p:cNvSpPr>
            <a:spLocks noGrp="1"/>
          </p:cNvSpPr>
          <p:nvPr>
            <p:ph type="body" sz="quarter" idx="20" hasCustomPrompt="1"/>
          </p:nvPr>
        </p:nvSpPr>
        <p:spPr>
          <a:xfrm>
            <a:off x="118262" y="3052216"/>
            <a:ext cx="1285771"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2" name="Text Placeholder 36"/>
          <p:cNvSpPr>
            <a:spLocks noGrp="1"/>
          </p:cNvSpPr>
          <p:nvPr>
            <p:ph type="body" sz="quarter" idx="21" hasCustomPrompt="1"/>
          </p:nvPr>
        </p:nvSpPr>
        <p:spPr>
          <a:xfrm>
            <a:off x="634851" y="60961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3" name="Text Placeholder 36"/>
          <p:cNvSpPr>
            <a:spLocks noGrp="1"/>
          </p:cNvSpPr>
          <p:nvPr>
            <p:ph type="body" sz="quarter" idx="22" hasCustomPrompt="1"/>
          </p:nvPr>
        </p:nvSpPr>
        <p:spPr>
          <a:xfrm>
            <a:off x="6822677" y="60961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Tree>
    <p:extLst>
      <p:ext uri="{BB962C8B-B14F-4D97-AF65-F5344CB8AC3E}">
        <p14:creationId xmlns:p14="http://schemas.microsoft.com/office/powerpoint/2010/main" val="15413266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TS indigo">
    <p:spTree>
      <p:nvGrpSpPr>
        <p:cNvPr id="1" name=""/>
        <p:cNvGrpSpPr/>
        <p:nvPr/>
      </p:nvGrpSpPr>
      <p:grpSpPr>
        <a:xfrm>
          <a:off x="0" y="0"/>
          <a:ext cx="0" cy="0"/>
          <a:chOff x="0" y="0"/>
          <a:chExt cx="0" cy="0"/>
        </a:xfrm>
      </p:grpSpPr>
      <p:cxnSp>
        <p:nvCxnSpPr>
          <p:cNvPr id="12" name="Straight Connector 11"/>
          <p:cNvCxnSpPr/>
          <p:nvPr userDrawn="1"/>
        </p:nvCxnSpPr>
        <p:spPr>
          <a:xfrm>
            <a:off x="2307853" y="3429000"/>
            <a:ext cx="4392488" cy="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3465826" y="1628800"/>
            <a:ext cx="2298411" cy="3456384"/>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3315965" y="1484784"/>
            <a:ext cx="2448273" cy="3600400"/>
          </a:xfrm>
          <a:prstGeom prst="line">
            <a:avLst/>
          </a:prstGeom>
          <a:ln w="1270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Oval 14"/>
          <p:cNvSpPr/>
          <p:nvPr userDrawn="1"/>
        </p:nvSpPr>
        <p:spPr>
          <a:xfrm>
            <a:off x="3315965" y="2204864"/>
            <a:ext cx="2448272" cy="2448272"/>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78957" y="2708920"/>
            <a:ext cx="965200" cy="506390"/>
          </a:xfrm>
          <a:prstGeom prst="rect">
            <a:avLst/>
          </a:prstGeom>
        </p:spPr>
      </p:pic>
      <p:sp>
        <p:nvSpPr>
          <p:cNvPr id="4" name="Text Placeholder 3"/>
          <p:cNvSpPr>
            <a:spLocks noGrp="1"/>
          </p:cNvSpPr>
          <p:nvPr>
            <p:ph type="body" sz="quarter" idx="10" hasCustomPrompt="1"/>
          </p:nvPr>
        </p:nvSpPr>
        <p:spPr>
          <a:xfrm>
            <a:off x="3316139" y="3286125"/>
            <a:ext cx="2447925" cy="1085850"/>
          </a:xfrm>
          <a:prstGeom prst="rect">
            <a:avLst/>
          </a:prstGeom>
        </p:spPr>
        <p:txBody>
          <a:bodyPr>
            <a:normAutofit/>
          </a:bodyPr>
          <a:lstStyle>
            <a:lvl1pPr marL="0" indent="0" algn="ctr">
              <a:buNone/>
              <a:defRPr b="0" baseline="0">
                <a:solidFill>
                  <a:schemeClr val="bg1"/>
                </a:solidFill>
                <a:latin typeface="+mn-lt"/>
              </a:defRPr>
            </a:lvl1pPr>
          </a:lstStyle>
          <a:p>
            <a:pPr lvl="0"/>
            <a:r>
              <a:rPr lang="en-US" dirty="0"/>
              <a:t>Click to add text</a:t>
            </a:r>
            <a:endParaRPr lang="en-GB" dirty="0"/>
          </a:p>
        </p:txBody>
      </p:sp>
      <p:sp>
        <p:nvSpPr>
          <p:cNvPr id="30" name="Picture Placeholder 29"/>
          <p:cNvSpPr>
            <a:spLocks noGrp="1"/>
          </p:cNvSpPr>
          <p:nvPr>
            <p:ph type="pic" sz="quarter" idx="11" hasCustomPrompt="1"/>
          </p:nvPr>
        </p:nvSpPr>
        <p:spPr>
          <a:xfrm>
            <a:off x="2484495" y="639384"/>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1" name="Picture Placeholder 29"/>
          <p:cNvSpPr>
            <a:spLocks noGrp="1"/>
          </p:cNvSpPr>
          <p:nvPr>
            <p:ph type="pic" sz="quarter" idx="12" hasCustomPrompt="1"/>
          </p:nvPr>
        </p:nvSpPr>
        <p:spPr>
          <a:xfrm>
            <a:off x="4974228" y="626985"/>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2" name="Picture Placeholder 29"/>
          <p:cNvSpPr>
            <a:spLocks noGrp="1"/>
          </p:cNvSpPr>
          <p:nvPr>
            <p:ph type="pic" sz="quarter" idx="13" hasCustomPrompt="1"/>
          </p:nvPr>
        </p:nvSpPr>
        <p:spPr>
          <a:xfrm>
            <a:off x="6018198" y="263431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3" name="Picture Placeholder 29"/>
          <p:cNvSpPr>
            <a:spLocks noGrp="1"/>
          </p:cNvSpPr>
          <p:nvPr>
            <p:ph type="pic" sz="quarter" idx="14" hasCustomPrompt="1"/>
          </p:nvPr>
        </p:nvSpPr>
        <p:spPr>
          <a:xfrm>
            <a:off x="1531013" y="2630400"/>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4" name="Picture Placeholder 29"/>
          <p:cNvSpPr>
            <a:spLocks noGrp="1"/>
          </p:cNvSpPr>
          <p:nvPr>
            <p:ph type="pic" sz="quarter" idx="15" hasCustomPrompt="1"/>
          </p:nvPr>
        </p:nvSpPr>
        <p:spPr>
          <a:xfrm>
            <a:off x="2484495" y="4653136"/>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5" name="Picture Placeholder 29"/>
          <p:cNvSpPr>
            <a:spLocks noGrp="1"/>
          </p:cNvSpPr>
          <p:nvPr>
            <p:ph type="pic" sz="quarter" idx="16" hasCustomPrompt="1"/>
          </p:nvPr>
        </p:nvSpPr>
        <p:spPr>
          <a:xfrm>
            <a:off x="5051720" y="4648543"/>
            <a:ext cx="1579672" cy="1560513"/>
          </a:xfrm>
          <a:prstGeom prst="ellipse">
            <a:avLst/>
          </a:prstGeom>
        </p:spPr>
        <p:txBody>
          <a:bodyPr anchor="ctr"/>
          <a:lstStyle>
            <a:lvl1pPr marL="0" indent="0" algn="ctr">
              <a:buNone/>
              <a:defRPr sz="2000" baseline="0"/>
            </a:lvl1pPr>
          </a:lstStyle>
          <a:p>
            <a:r>
              <a:rPr lang="en-US" dirty="0"/>
              <a:t>Click to add picture</a:t>
            </a:r>
            <a:endParaRPr lang="en-GB" dirty="0"/>
          </a:p>
        </p:txBody>
      </p:sp>
      <p:sp>
        <p:nvSpPr>
          <p:cNvPr id="37" name="Text Placeholder 36"/>
          <p:cNvSpPr>
            <a:spLocks noGrp="1"/>
          </p:cNvSpPr>
          <p:nvPr>
            <p:ph type="body" sz="quarter" idx="17" hasCustomPrompt="1"/>
          </p:nvPr>
        </p:nvSpPr>
        <p:spPr>
          <a:xfrm>
            <a:off x="634851" y="529480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38" name="Text Placeholder 36"/>
          <p:cNvSpPr>
            <a:spLocks noGrp="1"/>
          </p:cNvSpPr>
          <p:nvPr>
            <p:ph type="body" sz="quarter" idx="18" hasCustomPrompt="1"/>
          </p:nvPr>
        </p:nvSpPr>
        <p:spPr>
          <a:xfrm>
            <a:off x="6822677" y="529480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39" name="Text Placeholder 36"/>
          <p:cNvSpPr>
            <a:spLocks noGrp="1"/>
          </p:cNvSpPr>
          <p:nvPr>
            <p:ph type="body" sz="quarter" idx="19" hasCustomPrompt="1"/>
          </p:nvPr>
        </p:nvSpPr>
        <p:spPr>
          <a:xfrm>
            <a:off x="7759655" y="3052216"/>
            <a:ext cx="1285771"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
        <p:nvSpPr>
          <p:cNvPr id="41" name="Text Placeholder 36"/>
          <p:cNvSpPr>
            <a:spLocks noGrp="1"/>
          </p:cNvSpPr>
          <p:nvPr>
            <p:ph type="body" sz="quarter" idx="20" hasCustomPrompt="1"/>
          </p:nvPr>
        </p:nvSpPr>
        <p:spPr>
          <a:xfrm>
            <a:off x="118262" y="3052216"/>
            <a:ext cx="1285771"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2" name="Text Placeholder 36"/>
          <p:cNvSpPr>
            <a:spLocks noGrp="1"/>
          </p:cNvSpPr>
          <p:nvPr>
            <p:ph type="body" sz="quarter" idx="21" hasCustomPrompt="1"/>
          </p:nvPr>
        </p:nvSpPr>
        <p:spPr>
          <a:xfrm>
            <a:off x="634851" y="609619"/>
            <a:ext cx="1685925" cy="753566"/>
          </a:xfrm>
          <a:prstGeom prst="rect">
            <a:avLst/>
          </a:prstGeom>
        </p:spPr>
        <p:txBody>
          <a:bodyPr/>
          <a:lstStyle>
            <a:lvl1pPr marL="0" indent="0" algn="r">
              <a:lnSpc>
                <a:spcPct val="100000"/>
              </a:lnSpc>
              <a:buNone/>
              <a:defRPr sz="1800" b="0" baseline="0"/>
            </a:lvl1pPr>
          </a:lstStyle>
          <a:p>
            <a:pPr lvl="0"/>
            <a:r>
              <a:rPr lang="en-US" dirty="0"/>
              <a:t>Click</a:t>
            </a:r>
            <a:br>
              <a:rPr lang="en-US" dirty="0"/>
            </a:br>
            <a:r>
              <a:rPr lang="en-US" dirty="0"/>
              <a:t>To add text</a:t>
            </a:r>
            <a:endParaRPr lang="en-GB" dirty="0"/>
          </a:p>
        </p:txBody>
      </p:sp>
      <p:sp>
        <p:nvSpPr>
          <p:cNvPr id="43" name="Text Placeholder 36"/>
          <p:cNvSpPr>
            <a:spLocks noGrp="1"/>
          </p:cNvSpPr>
          <p:nvPr>
            <p:ph type="body" sz="quarter" idx="22" hasCustomPrompt="1"/>
          </p:nvPr>
        </p:nvSpPr>
        <p:spPr>
          <a:xfrm>
            <a:off x="6822677" y="609619"/>
            <a:ext cx="1685925" cy="753566"/>
          </a:xfrm>
          <a:prstGeom prst="rect">
            <a:avLst/>
          </a:prstGeom>
        </p:spPr>
        <p:txBody>
          <a:bodyPr/>
          <a:lstStyle>
            <a:lvl1pPr marL="0" indent="0" algn="l">
              <a:lnSpc>
                <a:spcPct val="100000"/>
              </a:lnSpc>
              <a:buNone/>
              <a:defRPr sz="1800" b="0" baseline="0"/>
            </a:lvl1pPr>
          </a:lstStyle>
          <a:p>
            <a:pPr lvl="0"/>
            <a:r>
              <a:rPr lang="en-US" dirty="0"/>
              <a:t>Click</a:t>
            </a:r>
            <a:br>
              <a:rPr lang="en-US" dirty="0"/>
            </a:br>
            <a:r>
              <a:rPr lang="en-US" dirty="0"/>
              <a:t>To add text</a:t>
            </a:r>
            <a:endParaRPr lang="en-GB" dirty="0"/>
          </a:p>
        </p:txBody>
      </p:sp>
    </p:spTree>
    <p:extLst>
      <p:ext uri="{BB962C8B-B14F-4D97-AF65-F5344CB8AC3E}">
        <p14:creationId xmlns:p14="http://schemas.microsoft.com/office/powerpoint/2010/main" val="4002596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981200"/>
            <a:ext cx="38100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US" altLang="en-US"/>
          </a:p>
        </p:txBody>
      </p:sp>
      <p:sp>
        <p:nvSpPr>
          <p:cNvPr id="6" name="Slide Number Placeholder 5"/>
          <p:cNvSpPr>
            <a:spLocks noGrp="1" noChangeArrowheads="1"/>
          </p:cNvSpPr>
          <p:nvPr>
            <p:ph type="sldNum" sz="quarter" idx="11"/>
          </p:nvPr>
        </p:nvSpPr>
        <p:spPr>
          <a:xfrm>
            <a:off x="6553200" y="6248400"/>
            <a:ext cx="1905000" cy="457200"/>
          </a:xfrm>
          <a:prstGeom prst="rect">
            <a:avLst/>
          </a:prstGeom>
        </p:spPr>
        <p:txBody>
          <a:bodyPr/>
          <a:lstStyle>
            <a:lvl1pPr>
              <a:defRPr/>
            </a:lvl1pPr>
          </a:lstStyle>
          <a:p>
            <a:pPr>
              <a:defRPr/>
            </a:pPr>
            <a:fld id="{4E9C1E4D-FB50-4DD4-B603-ADCC3FDF4F59}" type="slidenum">
              <a:rPr lang="en-GB" altLang="en-US"/>
              <a:pPr>
                <a:defRPr/>
              </a:pPr>
              <a:t>‹#›</a:t>
            </a:fld>
            <a:endParaRPr lang="en-GB" altLang="en-US"/>
          </a:p>
        </p:txBody>
      </p:sp>
    </p:spTree>
    <p:extLst>
      <p:ext uri="{BB962C8B-B14F-4D97-AF65-F5344CB8AC3E}">
        <p14:creationId xmlns:p14="http://schemas.microsoft.com/office/powerpoint/2010/main" val="256546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TS aqua">
    <p:spTree>
      <p:nvGrpSpPr>
        <p:cNvPr id="1" name=""/>
        <p:cNvGrpSpPr/>
        <p:nvPr/>
      </p:nvGrpSpPr>
      <p:grpSpPr>
        <a:xfrm>
          <a:off x="0" y="0"/>
          <a:ext cx="0" cy="0"/>
          <a:chOff x="0" y="0"/>
          <a:chExt cx="0" cy="0"/>
        </a:xfrm>
      </p:grpSpPr>
      <p:sp>
        <p:nvSpPr>
          <p:cNvPr id="10" name="Rectangle 9"/>
          <p:cNvSpPr/>
          <p:nvPr userDrawn="1"/>
        </p:nvSpPr>
        <p:spPr>
          <a:xfrm>
            <a:off x="0" y="381000"/>
            <a:ext cx="9144000" cy="9906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4" name="Rectangle 3"/>
          <p:cNvSpPr/>
          <p:nvPr userDrawn="1"/>
        </p:nvSpPr>
        <p:spPr>
          <a:xfrm>
            <a:off x="0" y="1371600"/>
            <a:ext cx="9144000" cy="304800"/>
          </a:xfrm>
          <a:prstGeom prst="rect">
            <a:avLst/>
          </a:prstGeom>
          <a:solidFill>
            <a:schemeClr val="accent2">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
        <p:nvSpPr>
          <p:cNvPr id="14" name="Title 13"/>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703716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TS orange">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chemeClr val="accent4">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3703050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TS pink">
    <p:spTree>
      <p:nvGrpSpPr>
        <p:cNvPr id="1" name=""/>
        <p:cNvGrpSpPr/>
        <p:nvPr/>
      </p:nvGrpSpPr>
      <p:grpSpPr>
        <a:xfrm>
          <a:off x="0" y="0"/>
          <a:ext cx="0" cy="0"/>
          <a:chOff x="0" y="0"/>
          <a:chExt cx="0" cy="0"/>
        </a:xfrm>
      </p:grpSpPr>
      <p:sp>
        <p:nvSpPr>
          <p:cNvPr id="4" name="Rectangle 3"/>
          <p:cNvSpPr/>
          <p:nvPr userDrawn="1"/>
        </p:nvSpPr>
        <p:spPr>
          <a:xfrm>
            <a:off x="0" y="381000"/>
            <a:ext cx="9144000" cy="990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5" name="Rectangle 4"/>
          <p:cNvSpPr/>
          <p:nvPr userDrawn="1"/>
        </p:nvSpPr>
        <p:spPr>
          <a:xfrm>
            <a:off x="0" y="1371600"/>
            <a:ext cx="9144000" cy="304800"/>
          </a:xfrm>
          <a:prstGeom prst="rect">
            <a:avLst/>
          </a:prstGeom>
          <a:solidFill>
            <a:schemeClr val="tx2">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1"/>
          <p:cNvSpPr>
            <a:spLocks noGrp="1"/>
          </p:cNvSpPr>
          <p:nvPr>
            <p:ph type="title" hasCustomPrompt="1"/>
          </p:nvPr>
        </p:nvSpPr>
        <p:spPr/>
        <p:txBody>
          <a:bodyPr/>
          <a:lstStyle/>
          <a:p>
            <a:r>
              <a:rPr lang="en-US" dirty="0"/>
              <a:t>Click to add title</a:t>
            </a:r>
            <a:endParaRPr lang="en-GB" dirty="0"/>
          </a:p>
        </p:txBody>
      </p:sp>
      <p:pic>
        <p:nvPicPr>
          <p:cNvPr id="6" name="Picture 5" descr="TTS logo mono wh 210714.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51694" y="612015"/>
            <a:ext cx="965200" cy="506390"/>
          </a:xfrm>
          <a:prstGeom prst="rect">
            <a:avLst/>
          </a:prstGeom>
        </p:spPr>
      </p:pic>
    </p:spTree>
    <p:extLst>
      <p:ext uri="{BB962C8B-B14F-4D97-AF65-F5344CB8AC3E}">
        <p14:creationId xmlns:p14="http://schemas.microsoft.com/office/powerpoint/2010/main" val="860580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2.emf"/><Relationship Id="rId4" Type="http://schemas.openxmlformats.org/officeDocument/2006/relationships/slideLayout" Target="../slideLayouts/slideLayout10.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image" Target="../media/image2.emf"/><Relationship Id="rId4" Type="http://schemas.openxmlformats.org/officeDocument/2006/relationships/slideLayout" Target="../slideLayouts/slideLayout18.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2.emf"/><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10" Type="http://schemas.openxmlformats.org/officeDocument/2006/relationships/image" Target="../media/image2.emf"/><Relationship Id="rId4" Type="http://schemas.openxmlformats.org/officeDocument/2006/relationships/slideLayout" Target="../slideLayouts/slideLayout34.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1.xml"/><Relationship Id="rId7" Type="http://schemas.openxmlformats.org/officeDocument/2006/relationships/theme" Target="../theme/theme6.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10" Type="http://schemas.openxmlformats.org/officeDocument/2006/relationships/image" Target="../media/image2.emf"/><Relationship Id="rId4" Type="http://schemas.openxmlformats.org/officeDocument/2006/relationships/slideLayout" Target="../slideLayouts/slideLayout48.xml"/><Relationship Id="rId9"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55.xml"/><Relationship Id="rId7" Type="http://schemas.openxmlformats.org/officeDocument/2006/relationships/theme" Target="../theme/theme8.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5" Type="http://schemas.openxmlformats.org/officeDocument/2006/relationships/slideLayout" Target="../slideLayouts/slideLayout57.xml"/><Relationship Id="rId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TS logo Pantones 210714.eps"/>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581400" y="295946"/>
            <a:ext cx="1905000" cy="999454"/>
          </a:xfrm>
          <a:prstGeom prst="rect">
            <a:avLst/>
          </a:prstGeom>
        </p:spPr>
      </p:pic>
      <p:sp>
        <p:nvSpPr>
          <p:cNvPr id="4" name="Rectangle 3"/>
          <p:cNvSpPr/>
          <p:nvPr/>
        </p:nvSpPr>
        <p:spPr>
          <a:xfrm>
            <a:off x="0" y="1574304"/>
            <a:ext cx="9144000" cy="9906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2" name="Title Placeholder 1"/>
          <p:cNvSpPr>
            <a:spLocks noGrp="1"/>
          </p:cNvSpPr>
          <p:nvPr>
            <p:ph type="title"/>
          </p:nvPr>
        </p:nvSpPr>
        <p:spPr>
          <a:xfrm>
            <a:off x="0" y="1579627"/>
            <a:ext cx="9143999" cy="985277"/>
          </a:xfrm>
          <a:prstGeom prst="rect">
            <a:avLst/>
          </a:prstGeom>
        </p:spPr>
        <p:txBody>
          <a:bodyPr vert="horz" lIns="91440" tIns="45720" rIns="91440" bIns="45720" rtlCol="0" anchor="ctr">
            <a:normAutofit/>
          </a:bodyPr>
          <a:lstStyle/>
          <a:p>
            <a:r>
              <a:rPr lang="en-US" dirty="0"/>
              <a:t>Click to add text here</a:t>
            </a:r>
            <a:endParaRPr lang="en-GB" dirty="0"/>
          </a:p>
        </p:txBody>
      </p:sp>
    </p:spTree>
    <p:extLst>
      <p:ext uri="{BB962C8B-B14F-4D97-AF65-F5344CB8AC3E}">
        <p14:creationId xmlns:p14="http://schemas.microsoft.com/office/powerpoint/2010/main" val="207757014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762" r:id="rId3"/>
    <p:sldLayoutId id="2147483763" r:id="rId4"/>
    <p:sldLayoutId id="2147483764" r:id="rId5"/>
    <p:sldLayoutId id="2147483765" r:id="rId6"/>
  </p:sldLayoutIdLst>
  <p:txStyles>
    <p:titleStyle>
      <a:lvl1pPr algn="ctr"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TTS logo mono wh 210714.eps"/>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924800" y="609600"/>
            <a:ext cx="965200" cy="506390"/>
          </a:xfrm>
          <a:prstGeom prst="rect">
            <a:avLst/>
          </a:prstGeom>
        </p:spPr>
      </p:pic>
      <p:sp>
        <p:nvSpPr>
          <p:cNvPr id="14" name="Title Placeholder 13"/>
          <p:cNvSpPr>
            <a:spLocks noGrp="1"/>
          </p:cNvSpPr>
          <p:nvPr>
            <p:ph type="title"/>
          </p:nvPr>
        </p:nvSpPr>
        <p:spPr>
          <a:xfrm>
            <a:off x="296955" y="381001"/>
            <a:ext cx="7457515" cy="9906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11" name="Text Placeholder 16"/>
          <p:cNvSpPr txBox="1">
            <a:spLocks/>
          </p:cNvSpPr>
          <p:nvPr/>
        </p:nvSpPr>
        <p:spPr>
          <a:xfrm>
            <a:off x="126832" y="6432697"/>
            <a:ext cx="1638078" cy="308344"/>
          </a:xfrm>
          <a:prstGeom prst="rect">
            <a:avLst/>
          </a:prstGeom>
        </p:spPr>
        <p:txBody>
          <a:bodyPr anchor="ct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lumMod val="65000"/>
                  </a:schemeClr>
                </a:solidFill>
              </a:rPr>
              <a:t>© TTS Group Ltd 2017</a:t>
            </a:r>
          </a:p>
        </p:txBody>
      </p:sp>
    </p:spTree>
    <p:extLst>
      <p:ext uri="{BB962C8B-B14F-4D97-AF65-F5344CB8AC3E}">
        <p14:creationId xmlns:p14="http://schemas.microsoft.com/office/powerpoint/2010/main" val="130057408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705" r:id="rId4"/>
    <p:sldLayoutId id="2147483706" r:id="rId5"/>
    <p:sldLayoutId id="2147483707" r:id="rId6"/>
    <p:sldLayoutId id="2147483708" r:id="rId7"/>
    <p:sldLayoutId id="2147483709" r:id="rId8"/>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TTS logo mono wh 210714.eps"/>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924800" y="609600"/>
            <a:ext cx="965200" cy="506390"/>
          </a:xfrm>
          <a:prstGeom prst="rect">
            <a:avLst/>
          </a:prstGeom>
        </p:spPr>
      </p:pic>
      <p:sp>
        <p:nvSpPr>
          <p:cNvPr id="14" name="Title Placeholder 13"/>
          <p:cNvSpPr>
            <a:spLocks noGrp="1"/>
          </p:cNvSpPr>
          <p:nvPr>
            <p:ph type="title"/>
          </p:nvPr>
        </p:nvSpPr>
        <p:spPr>
          <a:xfrm>
            <a:off x="296955" y="381001"/>
            <a:ext cx="7457515" cy="9906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5" name="Text Placeholder 16"/>
          <p:cNvSpPr txBox="1">
            <a:spLocks/>
          </p:cNvSpPr>
          <p:nvPr/>
        </p:nvSpPr>
        <p:spPr>
          <a:xfrm>
            <a:off x="126832" y="6432697"/>
            <a:ext cx="1638078" cy="308344"/>
          </a:xfrm>
          <a:prstGeom prst="rect">
            <a:avLst/>
          </a:prstGeom>
        </p:spPr>
        <p:txBody>
          <a:bodyPr anchor="ct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lumMod val="65000"/>
                  </a:schemeClr>
                </a:solidFill>
              </a:rPr>
              <a:t>© TTS Group Ltd 2017</a:t>
            </a:r>
          </a:p>
        </p:txBody>
      </p:sp>
    </p:spTree>
    <p:extLst>
      <p:ext uri="{BB962C8B-B14F-4D97-AF65-F5344CB8AC3E}">
        <p14:creationId xmlns:p14="http://schemas.microsoft.com/office/powerpoint/2010/main" val="3430835047"/>
      </p:ext>
    </p:extLst>
  </p:cSld>
  <p:clrMap bg1="lt1" tx1="dk1" bg2="lt2" tx2="dk2" accent1="accent1" accent2="accent2" accent3="accent3" accent4="accent4" accent5="accent5" accent6="accent6" hlink="hlink" folHlink="folHlink"/>
  <p:sldLayoutIdLst>
    <p:sldLayoutId id="2147483710" r:id="rId1"/>
    <p:sldLayoutId id="2147483702" r:id="rId2"/>
    <p:sldLayoutId id="2147483711" r:id="rId3"/>
    <p:sldLayoutId id="2147483712" r:id="rId4"/>
    <p:sldLayoutId id="2147483713" r:id="rId5"/>
    <p:sldLayoutId id="2147483714" r:id="rId6"/>
    <p:sldLayoutId id="2147483715" r:id="rId7"/>
    <p:sldLayoutId id="2147483716" r:id="rId8"/>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TTS logo mono wh 210714.eps"/>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924800" y="609600"/>
            <a:ext cx="965200" cy="506390"/>
          </a:xfrm>
          <a:prstGeom prst="rect">
            <a:avLst/>
          </a:prstGeom>
        </p:spPr>
      </p:pic>
      <p:sp>
        <p:nvSpPr>
          <p:cNvPr id="14" name="Title Placeholder 13"/>
          <p:cNvSpPr>
            <a:spLocks noGrp="1"/>
          </p:cNvSpPr>
          <p:nvPr>
            <p:ph type="title"/>
          </p:nvPr>
        </p:nvSpPr>
        <p:spPr>
          <a:xfrm>
            <a:off x="296955" y="381001"/>
            <a:ext cx="7457515" cy="99060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33625994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TTS logo mono wh 210714.eps"/>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924800" y="609600"/>
            <a:ext cx="965200" cy="506390"/>
          </a:xfrm>
          <a:prstGeom prst="rect">
            <a:avLst/>
          </a:prstGeom>
        </p:spPr>
      </p:pic>
      <p:sp>
        <p:nvSpPr>
          <p:cNvPr id="14" name="Title Placeholder 13"/>
          <p:cNvSpPr>
            <a:spLocks noGrp="1"/>
          </p:cNvSpPr>
          <p:nvPr>
            <p:ph type="title"/>
          </p:nvPr>
        </p:nvSpPr>
        <p:spPr>
          <a:xfrm>
            <a:off x="296955" y="381001"/>
            <a:ext cx="7457515" cy="99060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391405718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406545"/>
      </p:ext>
    </p:extLst>
  </p:cSld>
  <p:clrMap bg1="lt1" tx1="dk1" bg2="lt2" tx2="dk2" accent1="accent1" accent2="accent2" accent3="accent3" accent4="accent4" accent5="accent5" accent6="accent6" hlink="hlink" folHlink="folHlink"/>
  <p:sldLayoutIdLst>
    <p:sldLayoutId id="2147483719" r:id="rId1"/>
    <p:sldLayoutId id="2147483699" r:id="rId2"/>
    <p:sldLayoutId id="2147483698" r:id="rId3"/>
    <p:sldLayoutId id="2147483700" r:id="rId4"/>
    <p:sldLayoutId id="2147483717" r:id="rId5"/>
    <p:sldLayoutId id="2147483718"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TTS logo mono wh 210714.eps"/>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924800" y="609600"/>
            <a:ext cx="965200" cy="506390"/>
          </a:xfrm>
          <a:prstGeom prst="rect">
            <a:avLst/>
          </a:prstGeom>
        </p:spPr>
      </p:pic>
      <p:sp>
        <p:nvSpPr>
          <p:cNvPr id="14" name="Title Placeholder 13"/>
          <p:cNvSpPr>
            <a:spLocks noGrp="1"/>
          </p:cNvSpPr>
          <p:nvPr>
            <p:ph type="title"/>
          </p:nvPr>
        </p:nvSpPr>
        <p:spPr>
          <a:xfrm>
            <a:off x="296955" y="381001"/>
            <a:ext cx="7457515" cy="9906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7" name="Text Placeholder 16"/>
          <p:cNvSpPr txBox="1">
            <a:spLocks/>
          </p:cNvSpPr>
          <p:nvPr/>
        </p:nvSpPr>
        <p:spPr>
          <a:xfrm>
            <a:off x="126832" y="6432697"/>
            <a:ext cx="1638078" cy="308344"/>
          </a:xfrm>
          <a:prstGeom prst="rect">
            <a:avLst/>
          </a:prstGeom>
        </p:spPr>
        <p:txBody>
          <a:bodyPr anchor="ct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lumMod val="65000"/>
                  </a:schemeClr>
                </a:solidFill>
              </a:rPr>
              <a:t>© TTS Group Ltd 2017</a:t>
            </a:r>
          </a:p>
        </p:txBody>
      </p:sp>
    </p:spTree>
    <p:extLst>
      <p:ext uri="{BB962C8B-B14F-4D97-AF65-F5344CB8AC3E}">
        <p14:creationId xmlns:p14="http://schemas.microsoft.com/office/powerpoint/2010/main" val="1854865113"/>
      </p:ext>
    </p:extLst>
  </p:cSld>
  <p:clrMap bg1="lt1" tx1="dk1" bg2="lt2" tx2="dk2" accent1="accent1" accent2="accent2" accent3="accent3" accent4="accent4" accent5="accent5" accent6="accent6" hlink="hlink" folHlink="folHlink"/>
  <p:sldLayoutIdLst>
    <p:sldLayoutId id="2147483739" r:id="rId1"/>
    <p:sldLayoutId id="2147483748" r:id="rId2"/>
    <p:sldLayoutId id="2147483749" r:id="rId3"/>
    <p:sldLayoutId id="2147483750" r:id="rId4"/>
    <p:sldLayoutId id="2147483751" r:id="rId5"/>
    <p:sldLayoutId id="2147483752" r:id="rId6"/>
    <p:sldLayoutId id="2147483753" r:id="rId7"/>
    <p:sldLayoutId id="2147483754" r:id="rId8"/>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TTS logo mono wh 210714.eps"/>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924800" y="609600"/>
            <a:ext cx="965200" cy="506390"/>
          </a:xfrm>
          <a:prstGeom prst="rect">
            <a:avLst/>
          </a:prstGeom>
        </p:spPr>
      </p:pic>
      <p:sp>
        <p:nvSpPr>
          <p:cNvPr id="14" name="Title Placeholder 13"/>
          <p:cNvSpPr>
            <a:spLocks noGrp="1"/>
          </p:cNvSpPr>
          <p:nvPr>
            <p:ph type="title"/>
          </p:nvPr>
        </p:nvSpPr>
        <p:spPr>
          <a:xfrm>
            <a:off x="296955" y="381001"/>
            <a:ext cx="7457515" cy="9906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6" name="Text Placeholder 16"/>
          <p:cNvSpPr txBox="1">
            <a:spLocks/>
          </p:cNvSpPr>
          <p:nvPr/>
        </p:nvSpPr>
        <p:spPr>
          <a:xfrm>
            <a:off x="126832" y="6432697"/>
            <a:ext cx="1638078" cy="308344"/>
          </a:xfrm>
          <a:prstGeom prst="rect">
            <a:avLst/>
          </a:prstGeom>
        </p:spPr>
        <p:txBody>
          <a:bodyPr anchor="ct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lumMod val="65000"/>
                  </a:schemeClr>
                </a:solidFill>
              </a:rPr>
              <a:t>© TTS Group Ltd 2017</a:t>
            </a:r>
          </a:p>
        </p:txBody>
      </p:sp>
    </p:spTree>
    <p:extLst>
      <p:ext uri="{BB962C8B-B14F-4D97-AF65-F5344CB8AC3E}">
        <p14:creationId xmlns:p14="http://schemas.microsoft.com/office/powerpoint/2010/main" val="4262366786"/>
      </p:ext>
    </p:extLst>
  </p:cSld>
  <p:clrMap bg1="lt1" tx1="dk1" bg2="lt2" tx2="dk2" accent1="accent1" accent2="accent2" accent3="accent3" accent4="accent4" accent5="accent5" accent6="accent6" hlink="hlink" folHlink="folHlink"/>
  <p:sldLayoutIdLst>
    <p:sldLayoutId id="2147483756" r:id="rId1"/>
    <p:sldLayoutId id="2147483758" r:id="rId2"/>
    <p:sldLayoutId id="2147483759" r:id="rId3"/>
    <p:sldLayoutId id="2147483760" r:id="rId4"/>
    <p:sldLayoutId id="2147483757" r:id="rId5"/>
    <p:sldLayoutId id="2147483761" r:id="rId6"/>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1.jpe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6.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Crumble Vehicle Extension Activities</a:t>
            </a:r>
          </a:p>
        </p:txBody>
      </p:sp>
      <p:pic>
        <p:nvPicPr>
          <p:cNvPr id="4" name="Picture 3">
            <a:extLst>
              <a:ext uri="{FF2B5EF4-FFF2-40B4-BE49-F238E27FC236}">
                <a16:creationId xmlns:a16="http://schemas.microsoft.com/office/drawing/2014/main" id="{DCEC926B-6AD2-4F66-B466-1A6C5B4CE49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592292" y="2648954"/>
            <a:ext cx="6499656" cy="4122009"/>
          </a:xfrm>
          <a:prstGeom prst="rect">
            <a:avLst/>
          </a:prstGeom>
        </p:spPr>
      </p:pic>
    </p:spTree>
    <p:extLst>
      <p:ext uri="{BB962C8B-B14F-4D97-AF65-F5344CB8AC3E}">
        <p14:creationId xmlns:p14="http://schemas.microsoft.com/office/powerpoint/2010/main" val="1197923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1477963"/>
            <a:ext cx="9144000" cy="1143000"/>
          </a:xfrm>
        </p:spPr>
        <p:txBody>
          <a:bodyPr>
            <a:normAutofit/>
          </a:bodyPr>
          <a:lstStyle/>
          <a:p>
            <a:r>
              <a:rPr lang="en-GB" altLang="en-US" dirty="0">
                <a:latin typeface="Arial" charset="0"/>
                <a:cs typeface="Arial" charset="0"/>
              </a:rPr>
              <a:t>8. How the vehicle steers</a:t>
            </a:r>
            <a:endParaRPr lang="en-US" altLang="en-US" dirty="0">
              <a:latin typeface="Arial" charset="0"/>
              <a:cs typeface="Arial" charset="0"/>
            </a:endParaRPr>
          </a:p>
        </p:txBody>
      </p:sp>
      <p:sp>
        <p:nvSpPr>
          <p:cNvPr id="4" name="Rectangle 3">
            <a:extLst>
              <a:ext uri="{FF2B5EF4-FFF2-40B4-BE49-F238E27FC236}">
                <a16:creationId xmlns:a16="http://schemas.microsoft.com/office/drawing/2014/main" id="{1A01AF6D-6134-4B80-904C-DFEA3D50E010}"/>
              </a:ext>
            </a:extLst>
          </p:cNvPr>
          <p:cNvSpPr txBox="1">
            <a:spLocks noChangeArrowheads="1"/>
          </p:cNvSpPr>
          <p:nvPr/>
        </p:nvSpPr>
        <p:spPr>
          <a:xfrm>
            <a:off x="423090" y="2951866"/>
            <a:ext cx="4792377" cy="37421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latin typeface="Arial" charset="0"/>
                <a:cs typeface="Arial" charset="0"/>
              </a:rPr>
              <a:t>The vehicle is steered by driving the two rear axles independently.</a:t>
            </a:r>
          </a:p>
          <a:p>
            <a:r>
              <a:rPr lang="en-GB" altLang="en-US" sz="2000" dirty="0">
                <a:latin typeface="Arial" charset="0"/>
                <a:cs typeface="Arial" charset="0"/>
              </a:rPr>
              <a:t>In order to turn, you can drive one faster than other, leave one stationary and drive the other, or drive one forwards and one backwards.</a:t>
            </a:r>
          </a:p>
          <a:p>
            <a:r>
              <a:rPr lang="en-GB" altLang="en-US" sz="2000" dirty="0">
                <a:latin typeface="Arial" charset="0"/>
                <a:cs typeface="Arial" charset="0"/>
              </a:rPr>
              <a:t>The front wheels are not steerable.</a:t>
            </a:r>
          </a:p>
          <a:p>
            <a:r>
              <a:rPr lang="en-GB" altLang="en-US" sz="2000" dirty="0">
                <a:latin typeface="Arial" charset="0"/>
                <a:cs typeface="Arial" charset="0"/>
              </a:rPr>
              <a:t>In order to turn, the front wheels need to skid across the floor.</a:t>
            </a:r>
          </a:p>
          <a:p>
            <a:r>
              <a:rPr lang="en-GB" altLang="en-US" sz="2000" dirty="0">
                <a:latin typeface="Arial" charset="0"/>
                <a:cs typeface="Arial" charset="0"/>
              </a:rPr>
              <a:t>How does this differ from a normal car?</a:t>
            </a:r>
            <a:endParaRPr lang="en-GB" altLang="en-US" sz="2400" dirty="0"/>
          </a:p>
        </p:txBody>
      </p:sp>
      <p:pic>
        <p:nvPicPr>
          <p:cNvPr id="3" name="Picture 2">
            <a:extLst>
              <a:ext uri="{FF2B5EF4-FFF2-40B4-BE49-F238E27FC236}">
                <a16:creationId xmlns:a16="http://schemas.microsoft.com/office/drawing/2014/main" id="{BD233C10-3721-4C70-95DF-48E443ECF5C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73440" y="2861891"/>
            <a:ext cx="4058760" cy="3401257"/>
          </a:xfrm>
          <a:prstGeom prst="rect">
            <a:avLst/>
          </a:prstGeom>
        </p:spPr>
      </p:pic>
    </p:spTree>
    <p:extLst>
      <p:ext uri="{BB962C8B-B14F-4D97-AF65-F5344CB8AC3E}">
        <p14:creationId xmlns:p14="http://schemas.microsoft.com/office/powerpoint/2010/main" val="41939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1539468"/>
            <a:ext cx="9144000" cy="1143000"/>
          </a:xfrm>
        </p:spPr>
        <p:txBody>
          <a:bodyPr>
            <a:normAutofit fontScale="90000"/>
          </a:bodyPr>
          <a:lstStyle/>
          <a:p>
            <a:r>
              <a:rPr lang="en-GB" altLang="en-US" dirty="0">
                <a:latin typeface="Arial" charset="0"/>
                <a:cs typeface="Arial" charset="0"/>
              </a:rPr>
              <a:t>9. Improve traction on the driving wheels</a:t>
            </a:r>
            <a:endParaRPr lang="en-US" altLang="en-US" dirty="0">
              <a:latin typeface="Arial" charset="0"/>
              <a:cs typeface="Arial" charset="0"/>
            </a:endParaRPr>
          </a:p>
        </p:txBody>
      </p:sp>
      <p:sp>
        <p:nvSpPr>
          <p:cNvPr id="24579" name="Rectangle 6"/>
          <p:cNvSpPr>
            <a:spLocks noChangeArrowheads="1"/>
          </p:cNvSpPr>
          <p:nvPr/>
        </p:nvSpPr>
        <p:spPr bwMode="auto">
          <a:xfrm>
            <a:off x="292849" y="2940907"/>
            <a:ext cx="5223047" cy="2815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Aft>
                <a:spcPts val="600"/>
              </a:spcAft>
            </a:pPr>
            <a:r>
              <a:rPr lang="en-GB" altLang="en-US" sz="2000" dirty="0">
                <a:latin typeface="Arial" charset="0"/>
                <a:cs typeface="Arial" charset="0"/>
              </a:rPr>
              <a:t>Cut 1.5 cm slices of inner tube or balloon to make tyres for your rear wheels and help them grip the floor better.</a:t>
            </a:r>
          </a:p>
          <a:p>
            <a:pPr>
              <a:spcAft>
                <a:spcPts val="600"/>
              </a:spcAft>
            </a:pPr>
            <a:r>
              <a:rPr lang="en-GB" altLang="en-US" sz="2000" dirty="0">
                <a:latin typeface="Arial" charset="0"/>
                <a:cs typeface="Arial" charset="0"/>
              </a:rPr>
              <a:t>Should the front wheels grip the floor? </a:t>
            </a:r>
          </a:p>
          <a:p>
            <a:pPr>
              <a:spcAft>
                <a:spcPts val="600"/>
              </a:spcAft>
            </a:pPr>
            <a:r>
              <a:rPr lang="en-GB" altLang="en-US" sz="2000" dirty="0">
                <a:latin typeface="Arial" charset="0"/>
                <a:cs typeface="Arial" charset="0"/>
              </a:rPr>
              <a:t>Try the vehicle on different surfaces, e.g. the school hall, carpet or the playground.</a:t>
            </a:r>
          </a:p>
          <a:p>
            <a:pPr>
              <a:spcAft>
                <a:spcPts val="600"/>
              </a:spcAft>
            </a:pPr>
            <a:r>
              <a:rPr lang="en-GB" altLang="en-US" sz="2000" dirty="0">
                <a:latin typeface="Arial" charset="0"/>
                <a:cs typeface="Arial" charset="0"/>
              </a:rPr>
              <a:t>Can the vehicle turn easily on these?</a:t>
            </a:r>
          </a:p>
          <a:p>
            <a:pPr>
              <a:spcAft>
                <a:spcPts val="600"/>
              </a:spcAft>
            </a:pPr>
            <a:r>
              <a:rPr lang="en-GB" altLang="en-US" sz="2000" dirty="0">
                <a:latin typeface="Arial" charset="0"/>
                <a:cs typeface="Arial" charset="0"/>
              </a:rPr>
              <a:t>Is there a way to reduce the friction on the front wheels to help the vehicle turn?</a:t>
            </a:r>
            <a:endParaRPr lang="en-GB" altLang="en-US" sz="2800" dirty="0"/>
          </a:p>
          <a:p>
            <a:pPr>
              <a:spcAft>
                <a:spcPts val="600"/>
              </a:spcAft>
            </a:pPr>
            <a:endParaRPr lang="en-GB" altLang="en-US" sz="2000" dirty="0">
              <a:latin typeface="Arial" charset="0"/>
              <a:cs typeface="Arial" charset="0"/>
            </a:endParaRPr>
          </a:p>
        </p:txBody>
      </p:sp>
      <p:pic>
        <p:nvPicPr>
          <p:cNvPr id="7" name="Picture 6">
            <a:extLst>
              <a:ext uri="{FF2B5EF4-FFF2-40B4-BE49-F238E27FC236}">
                <a16:creationId xmlns:a16="http://schemas.microsoft.com/office/drawing/2014/main" id="{22DC8A75-F87A-4388-8EC7-F03AD4B4822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22242" y="2692301"/>
            <a:ext cx="2435097" cy="1871682"/>
          </a:xfrm>
          <a:prstGeom prst="rect">
            <a:avLst/>
          </a:prstGeom>
        </p:spPr>
      </p:pic>
      <p:pic>
        <p:nvPicPr>
          <p:cNvPr id="10" name="Picture 9">
            <a:extLst>
              <a:ext uri="{FF2B5EF4-FFF2-40B4-BE49-F238E27FC236}">
                <a16:creationId xmlns:a16="http://schemas.microsoft.com/office/drawing/2014/main" id="{C39FCA0D-F0A0-4DF7-AF81-C6FB3FFD1D1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37006" y="4744674"/>
            <a:ext cx="2429031" cy="1871682"/>
          </a:xfrm>
          <a:prstGeom prst="rect">
            <a:avLst/>
          </a:prstGeom>
        </p:spPr>
      </p:pic>
      <p:cxnSp>
        <p:nvCxnSpPr>
          <p:cNvPr id="12" name="Straight Connector 11">
            <a:extLst>
              <a:ext uri="{FF2B5EF4-FFF2-40B4-BE49-F238E27FC236}">
                <a16:creationId xmlns:a16="http://schemas.microsoft.com/office/drawing/2014/main" id="{A332D04D-308E-450A-A785-286AD98A1173}"/>
              </a:ext>
            </a:extLst>
          </p:cNvPr>
          <p:cNvCxnSpPr/>
          <p:nvPr/>
        </p:nvCxnSpPr>
        <p:spPr>
          <a:xfrm>
            <a:off x="6548284" y="2782529"/>
            <a:ext cx="0" cy="373626"/>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E8B098E2-97B8-46BF-AA29-A77A9683BACE}"/>
              </a:ext>
            </a:extLst>
          </p:cNvPr>
          <p:cNvCxnSpPr/>
          <p:nvPr/>
        </p:nvCxnSpPr>
        <p:spPr>
          <a:xfrm>
            <a:off x="6764594" y="2782529"/>
            <a:ext cx="0" cy="412955"/>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38CFCB12-1768-4A39-BC61-A069881FFCA5}"/>
              </a:ext>
            </a:extLst>
          </p:cNvPr>
          <p:cNvCxnSpPr/>
          <p:nvPr/>
        </p:nvCxnSpPr>
        <p:spPr>
          <a:xfrm>
            <a:off x="7374194" y="3293806"/>
            <a:ext cx="0" cy="4916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B48CDDE-157F-41AB-A07D-925D1E084789}"/>
              </a:ext>
            </a:extLst>
          </p:cNvPr>
          <p:cNvCxnSpPr/>
          <p:nvPr/>
        </p:nvCxnSpPr>
        <p:spPr>
          <a:xfrm>
            <a:off x="7570839" y="3293806"/>
            <a:ext cx="0" cy="4916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F8A7E11-775C-4C5E-A6C9-E38E3A536EA6}"/>
              </a:ext>
            </a:extLst>
          </p:cNvPr>
          <p:cNvCxnSpPr/>
          <p:nvPr/>
        </p:nvCxnSpPr>
        <p:spPr>
          <a:xfrm>
            <a:off x="6784258" y="3942735"/>
            <a:ext cx="0" cy="511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C102E4E-6293-4910-8834-7DCEE116EDBE}"/>
              </a:ext>
            </a:extLst>
          </p:cNvPr>
          <p:cNvCxnSpPr/>
          <p:nvPr/>
        </p:nvCxnSpPr>
        <p:spPr>
          <a:xfrm>
            <a:off x="6980903" y="3932903"/>
            <a:ext cx="0" cy="55060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952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1477963"/>
            <a:ext cx="9144000" cy="1143000"/>
          </a:xfrm>
        </p:spPr>
        <p:txBody>
          <a:bodyPr>
            <a:normAutofit fontScale="90000"/>
          </a:bodyPr>
          <a:lstStyle/>
          <a:p>
            <a:r>
              <a:rPr lang="en-GB" altLang="en-US" dirty="0">
                <a:latin typeface="Arial" charset="0"/>
                <a:cs typeface="Arial" charset="0"/>
              </a:rPr>
              <a:t>10. Measure your vehicle’s performance</a:t>
            </a:r>
            <a:endParaRPr lang="en-US" altLang="en-US" dirty="0">
              <a:latin typeface="Arial" charset="0"/>
              <a:cs typeface="Arial" charset="0"/>
            </a:endParaRPr>
          </a:p>
        </p:txBody>
      </p:sp>
      <p:sp>
        <p:nvSpPr>
          <p:cNvPr id="25603" name="Rectangle 3"/>
          <p:cNvSpPr>
            <a:spLocks noGrp="1" noChangeArrowheads="1"/>
          </p:cNvSpPr>
          <p:nvPr>
            <p:ph type="body" idx="1"/>
          </p:nvPr>
        </p:nvSpPr>
        <p:spPr>
          <a:xfrm>
            <a:off x="495470" y="2841736"/>
            <a:ext cx="5767678" cy="3099309"/>
          </a:xfrm>
        </p:spPr>
        <p:txBody>
          <a:bodyPr/>
          <a:lstStyle/>
          <a:p>
            <a:pPr>
              <a:spcAft>
                <a:spcPts val="600"/>
              </a:spcAft>
            </a:pPr>
            <a:r>
              <a:rPr lang="en-GB" altLang="en-US" sz="2000" dirty="0">
                <a:latin typeface="Arial" charset="0"/>
                <a:cs typeface="Arial" charset="0"/>
              </a:rPr>
              <a:t>Set out a start and finish line.</a:t>
            </a:r>
          </a:p>
          <a:p>
            <a:pPr>
              <a:spcAft>
                <a:spcPts val="600"/>
              </a:spcAft>
            </a:pPr>
            <a:r>
              <a:rPr lang="en-GB" altLang="en-US" sz="2000" dirty="0">
                <a:latin typeface="Arial" charset="0"/>
                <a:cs typeface="Arial" charset="0"/>
              </a:rPr>
              <a:t>Run both motors forwards at 50%</a:t>
            </a:r>
          </a:p>
          <a:p>
            <a:pPr>
              <a:spcAft>
                <a:spcPts val="600"/>
              </a:spcAft>
            </a:pPr>
            <a:r>
              <a:rPr lang="en-GB" altLang="en-US" sz="2000" dirty="0">
                <a:latin typeface="Arial" charset="0"/>
                <a:cs typeface="Arial" charset="0"/>
              </a:rPr>
              <a:t>Time the vehicle.</a:t>
            </a:r>
          </a:p>
          <a:p>
            <a:pPr>
              <a:spcAft>
                <a:spcPts val="600"/>
              </a:spcAft>
            </a:pPr>
            <a:r>
              <a:rPr lang="en-GB" altLang="en-US" sz="2000" dirty="0">
                <a:latin typeface="Arial" charset="0"/>
                <a:cs typeface="Arial" charset="0"/>
              </a:rPr>
              <a:t>Calculate and record the average speed.</a:t>
            </a:r>
          </a:p>
          <a:p>
            <a:pPr>
              <a:spcAft>
                <a:spcPts val="600"/>
              </a:spcAft>
            </a:pPr>
            <a:r>
              <a:rPr lang="en-GB" altLang="en-US" sz="2000" dirty="0">
                <a:latin typeface="Arial" charset="0"/>
                <a:cs typeface="Arial" charset="0"/>
              </a:rPr>
              <a:t>Which vehicle is the fastest? </a:t>
            </a:r>
          </a:p>
          <a:p>
            <a:pPr>
              <a:spcAft>
                <a:spcPts val="600"/>
              </a:spcAft>
            </a:pPr>
            <a:r>
              <a:rPr lang="en-GB" altLang="en-US" sz="2000" dirty="0">
                <a:latin typeface="Arial" charset="0"/>
                <a:cs typeface="Arial" charset="0"/>
              </a:rPr>
              <a:t>Try out the vehicle up a ramp and record the steepest angle the vehicle can travel up.</a:t>
            </a:r>
          </a:p>
          <a:p>
            <a:pPr>
              <a:spcAft>
                <a:spcPts val="600"/>
              </a:spcAft>
            </a:pPr>
            <a:r>
              <a:rPr lang="en-GB" altLang="en-US" sz="2000" dirty="0">
                <a:latin typeface="Arial" charset="0"/>
                <a:cs typeface="Arial" charset="0"/>
              </a:rPr>
              <a:t>Program your vehicle to follow the course laid out – who can complete it in the shortest time?</a:t>
            </a:r>
          </a:p>
        </p:txBody>
      </p:sp>
      <p:pic>
        <p:nvPicPr>
          <p:cNvPr id="4" name="Picture 3">
            <a:extLst>
              <a:ext uri="{FF2B5EF4-FFF2-40B4-BE49-F238E27FC236}">
                <a16:creationId xmlns:a16="http://schemas.microsoft.com/office/drawing/2014/main" id="{20B90BB4-D47E-40BC-A4BA-F79AE290EBD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182044" y="5011047"/>
            <a:ext cx="2574134" cy="1534670"/>
          </a:xfrm>
          <a:prstGeom prst="rect">
            <a:avLst/>
          </a:prstGeom>
        </p:spPr>
      </p:pic>
      <p:pic>
        <p:nvPicPr>
          <p:cNvPr id="12" name="Picture 11">
            <a:extLst>
              <a:ext uri="{FF2B5EF4-FFF2-40B4-BE49-F238E27FC236}">
                <a16:creationId xmlns:a16="http://schemas.microsoft.com/office/drawing/2014/main" id="{DD7C3DF4-29F0-48A3-AA34-26A2634EC44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4386" y="2713371"/>
            <a:ext cx="3141959" cy="2126063"/>
          </a:xfrm>
          <a:prstGeom prst="rect">
            <a:avLst/>
          </a:prstGeom>
        </p:spPr>
      </p:pic>
    </p:spTree>
    <p:extLst>
      <p:ext uri="{BB962C8B-B14F-4D97-AF65-F5344CB8AC3E}">
        <p14:creationId xmlns:p14="http://schemas.microsoft.com/office/powerpoint/2010/main" val="1962089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1513102"/>
            <a:ext cx="9143999" cy="1143000"/>
          </a:xfrm>
        </p:spPr>
        <p:txBody>
          <a:bodyPr>
            <a:normAutofit/>
          </a:bodyPr>
          <a:lstStyle/>
          <a:p>
            <a:r>
              <a:rPr lang="en-GB" altLang="en-US" dirty="0">
                <a:latin typeface="Arial" charset="0"/>
                <a:cs typeface="Arial" charset="0"/>
              </a:rPr>
              <a:t>11. Carry a passenger</a:t>
            </a:r>
            <a:endParaRPr lang="en-US" altLang="en-US" dirty="0">
              <a:latin typeface="Arial" charset="0"/>
              <a:cs typeface="Arial" charset="0"/>
            </a:endParaRPr>
          </a:p>
        </p:txBody>
      </p:sp>
      <p:sp>
        <p:nvSpPr>
          <p:cNvPr id="26627" name="Rectangle 3"/>
          <p:cNvSpPr>
            <a:spLocks noGrp="1" noChangeArrowheads="1"/>
          </p:cNvSpPr>
          <p:nvPr>
            <p:ph type="body" idx="1"/>
          </p:nvPr>
        </p:nvSpPr>
        <p:spPr>
          <a:xfrm>
            <a:off x="527653" y="3026510"/>
            <a:ext cx="2451521" cy="1629863"/>
          </a:xfrm>
        </p:spPr>
        <p:txBody>
          <a:bodyPr/>
          <a:lstStyle/>
          <a:p>
            <a:r>
              <a:rPr lang="en-GB" altLang="en-US" sz="2000" dirty="0">
                <a:latin typeface="Arial" charset="0"/>
                <a:cs typeface="Arial" charset="0"/>
              </a:rPr>
              <a:t>Design and make a seat for your passenger.</a:t>
            </a:r>
          </a:p>
          <a:p>
            <a:r>
              <a:rPr lang="en-GB" altLang="en-US" sz="2000" dirty="0">
                <a:latin typeface="Arial" charset="0"/>
                <a:cs typeface="Arial" charset="0"/>
              </a:rPr>
              <a:t>Where will it fit on your vehicle?</a:t>
            </a:r>
          </a:p>
          <a:p>
            <a:r>
              <a:rPr lang="en-GB" altLang="en-US" sz="2000" dirty="0">
                <a:latin typeface="Arial" charset="0"/>
                <a:cs typeface="Arial" charset="0"/>
              </a:rPr>
              <a:t>How will you stop the passenger falling out?</a:t>
            </a:r>
          </a:p>
          <a:p>
            <a:r>
              <a:rPr lang="en-GB" altLang="en-US" sz="2000" dirty="0">
                <a:latin typeface="Arial" charset="0"/>
                <a:cs typeface="Arial" charset="0"/>
              </a:rPr>
              <a:t>Decorate your vehicle.</a:t>
            </a:r>
          </a:p>
        </p:txBody>
      </p:sp>
      <p:cxnSp>
        <p:nvCxnSpPr>
          <p:cNvPr id="6" name="Straight Connector 5">
            <a:extLst>
              <a:ext uri="{FF2B5EF4-FFF2-40B4-BE49-F238E27FC236}">
                <a16:creationId xmlns:a16="http://schemas.microsoft.com/office/drawing/2014/main" id="{39E99F2A-5F23-4C00-83FC-FEB35565863F}"/>
              </a:ext>
            </a:extLst>
          </p:cNvPr>
          <p:cNvCxnSpPr/>
          <p:nvPr/>
        </p:nvCxnSpPr>
        <p:spPr>
          <a:xfrm>
            <a:off x="6564630" y="5372100"/>
            <a:ext cx="0" cy="83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F678BEB-EE1E-44B6-9499-2C9550D78F51}"/>
              </a:ext>
            </a:extLst>
          </p:cNvPr>
          <p:cNvCxnSpPr/>
          <p:nvPr/>
        </p:nvCxnSpPr>
        <p:spPr>
          <a:xfrm>
            <a:off x="6046470" y="5344898"/>
            <a:ext cx="0" cy="107212"/>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6B626727-C46D-4270-931B-E1C1B8A8119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176404" y="2982504"/>
            <a:ext cx="5177176" cy="3347737"/>
          </a:xfrm>
          <a:prstGeom prst="rect">
            <a:avLst/>
          </a:prstGeom>
        </p:spPr>
      </p:pic>
    </p:spTree>
    <p:extLst>
      <p:ext uri="{BB962C8B-B14F-4D97-AF65-F5344CB8AC3E}">
        <p14:creationId xmlns:p14="http://schemas.microsoft.com/office/powerpoint/2010/main" val="2615053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511386"/>
            <a:ext cx="9144000" cy="1143000"/>
          </a:xfrm>
        </p:spPr>
        <p:txBody>
          <a:bodyPr>
            <a:normAutofit/>
          </a:bodyPr>
          <a:lstStyle/>
          <a:p>
            <a:r>
              <a:rPr lang="en-GB" altLang="en-US" dirty="0">
                <a:latin typeface="Arial" charset="0"/>
                <a:cs typeface="Arial" charset="0"/>
              </a:rPr>
              <a:t>12. Plenary</a:t>
            </a:r>
            <a:endParaRPr lang="en-US" altLang="en-US" dirty="0">
              <a:latin typeface="Arial" charset="0"/>
              <a:cs typeface="Arial" charset="0"/>
            </a:endParaRPr>
          </a:p>
        </p:txBody>
      </p:sp>
      <p:sp>
        <p:nvSpPr>
          <p:cNvPr id="17" name="Rectangle 3">
            <a:extLst>
              <a:ext uri="{FF2B5EF4-FFF2-40B4-BE49-F238E27FC236}">
                <a16:creationId xmlns:a16="http://schemas.microsoft.com/office/drawing/2014/main" id="{9E1BC520-0FE5-47F7-B16A-E6EAF124D14E}"/>
              </a:ext>
            </a:extLst>
          </p:cNvPr>
          <p:cNvSpPr txBox="1">
            <a:spLocks noChangeArrowheads="1"/>
          </p:cNvSpPr>
          <p:nvPr/>
        </p:nvSpPr>
        <p:spPr>
          <a:xfrm>
            <a:off x="318697" y="2720420"/>
            <a:ext cx="8573843" cy="38521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latin typeface="Arial" charset="0"/>
                <a:cs typeface="Arial" charset="0"/>
              </a:rPr>
              <a:t>Discuss what you learnt and complete your worksheet.</a:t>
            </a:r>
          </a:p>
          <a:p>
            <a:r>
              <a:rPr lang="en-GB" altLang="en-US" sz="2000" dirty="0">
                <a:latin typeface="Arial" charset="0"/>
                <a:cs typeface="Arial" charset="0"/>
              </a:rPr>
              <a:t>What does LED stand for? What does it do?</a:t>
            </a:r>
          </a:p>
          <a:p>
            <a:r>
              <a:rPr lang="en-GB" altLang="en-US" sz="2000" dirty="0">
                <a:latin typeface="Arial" charset="0"/>
                <a:cs typeface="Arial" charset="0"/>
              </a:rPr>
              <a:t>What does the light sensor do?</a:t>
            </a:r>
          </a:p>
          <a:p>
            <a:r>
              <a:rPr lang="en-GB" altLang="en-US" sz="2000" dirty="0">
                <a:latin typeface="Arial" charset="0"/>
                <a:cs typeface="Arial" charset="0"/>
              </a:rPr>
              <a:t>Do they need to be connected a particular way round?</a:t>
            </a:r>
          </a:p>
          <a:p>
            <a:r>
              <a:rPr lang="en-GB" altLang="en-US" sz="2000" dirty="0">
                <a:latin typeface="Arial" charset="0"/>
                <a:cs typeface="Arial" charset="0"/>
              </a:rPr>
              <a:t>Which of the programs you wrote demonstrates repetition?</a:t>
            </a:r>
          </a:p>
          <a:p>
            <a:r>
              <a:rPr lang="en-GB" altLang="en-US" sz="2000" dirty="0">
                <a:latin typeface="Arial" charset="0"/>
                <a:cs typeface="Arial" charset="0"/>
              </a:rPr>
              <a:t>Which uses selection?</a:t>
            </a:r>
          </a:p>
          <a:p>
            <a:r>
              <a:rPr lang="en-GB" altLang="en-US" sz="2000" dirty="0">
                <a:latin typeface="Arial" charset="0"/>
                <a:cs typeface="Arial" charset="0"/>
              </a:rPr>
              <a:t>What did you use as a variable in your program?</a:t>
            </a:r>
          </a:p>
          <a:p>
            <a:r>
              <a:rPr lang="en-GB" altLang="en-US" sz="2000" dirty="0">
                <a:latin typeface="Arial" charset="0"/>
                <a:cs typeface="Arial" charset="0"/>
              </a:rPr>
              <a:t>Where did you want high or low friction on your vehicle?</a:t>
            </a:r>
          </a:p>
          <a:p>
            <a:r>
              <a:rPr lang="en-GB" altLang="en-US" sz="2000" dirty="0">
                <a:latin typeface="Arial" charset="0"/>
                <a:cs typeface="Arial" charset="0"/>
              </a:rPr>
              <a:t>What was used to increase friction or to decrease friction?</a:t>
            </a:r>
          </a:p>
          <a:p>
            <a:r>
              <a:rPr lang="en-GB" altLang="en-US" sz="2000" dirty="0">
                <a:latin typeface="Arial" charset="0"/>
                <a:cs typeface="Arial" charset="0"/>
              </a:rPr>
              <a:t>What did you enjoy the most?</a:t>
            </a:r>
          </a:p>
          <a:p>
            <a:endParaRPr lang="en-GB" altLang="en-US" sz="2000" dirty="0">
              <a:latin typeface="Arial" charset="0"/>
              <a:cs typeface="Arial" charset="0"/>
            </a:endParaRPr>
          </a:p>
        </p:txBody>
      </p:sp>
    </p:spTree>
    <p:extLst>
      <p:ext uri="{BB962C8B-B14F-4D97-AF65-F5344CB8AC3E}">
        <p14:creationId xmlns:p14="http://schemas.microsoft.com/office/powerpoint/2010/main" val="2233724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511386"/>
            <a:ext cx="9144000" cy="1143000"/>
          </a:xfrm>
        </p:spPr>
        <p:txBody>
          <a:bodyPr>
            <a:normAutofit fontScale="90000"/>
          </a:bodyPr>
          <a:lstStyle/>
          <a:p>
            <a:r>
              <a:rPr lang="en-GB" altLang="en-US" dirty="0">
                <a:latin typeface="Arial" charset="0"/>
                <a:cs typeface="Arial" charset="0"/>
              </a:rPr>
              <a:t>More fun design and make STEM activities</a:t>
            </a:r>
            <a:endParaRPr lang="en-US" altLang="en-US" dirty="0">
              <a:latin typeface="Arial" charset="0"/>
              <a:cs typeface="Arial" charset="0"/>
            </a:endParaRPr>
          </a:p>
        </p:txBody>
      </p:sp>
      <p:sp>
        <p:nvSpPr>
          <p:cNvPr id="2" name="Rectangle 1"/>
          <p:cNvSpPr/>
          <p:nvPr/>
        </p:nvSpPr>
        <p:spPr>
          <a:xfrm>
            <a:off x="2767746" y="6359953"/>
            <a:ext cx="3472416" cy="646331"/>
          </a:xfrm>
          <a:prstGeom prst="rect">
            <a:avLst/>
          </a:prstGeom>
        </p:spPr>
        <p:txBody>
          <a:bodyPr wrap="square">
            <a:spAutoFit/>
          </a:bodyPr>
          <a:lstStyle/>
          <a:p>
            <a:r>
              <a:rPr lang="en-GB" dirty="0"/>
              <a:t>Copyright © Caroline Alliston 2022 </a:t>
            </a:r>
          </a:p>
          <a:p>
            <a:r>
              <a:rPr lang="en-GB" dirty="0"/>
              <a:t> </a:t>
            </a:r>
          </a:p>
        </p:txBody>
      </p:sp>
      <p:pic>
        <p:nvPicPr>
          <p:cNvPr id="4" name="Picture 3">
            <a:extLst>
              <a:ext uri="{FF2B5EF4-FFF2-40B4-BE49-F238E27FC236}">
                <a16:creationId xmlns:a16="http://schemas.microsoft.com/office/drawing/2014/main" id="{B12ECA4C-D2C2-4770-8FF7-1F70DF86225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18221" y="2606518"/>
            <a:ext cx="7507558" cy="3695957"/>
          </a:xfrm>
          <a:prstGeom prst="rect">
            <a:avLst/>
          </a:prstGeom>
        </p:spPr>
      </p:pic>
    </p:spTree>
    <p:extLst>
      <p:ext uri="{BB962C8B-B14F-4D97-AF65-F5344CB8AC3E}">
        <p14:creationId xmlns:p14="http://schemas.microsoft.com/office/powerpoint/2010/main" val="221341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1489505"/>
            <a:ext cx="9144000" cy="1143000"/>
          </a:xfrm>
        </p:spPr>
        <p:txBody>
          <a:bodyPr/>
          <a:lstStyle/>
          <a:p>
            <a:r>
              <a:rPr lang="en-GB" altLang="en-US" sz="4000" dirty="0">
                <a:latin typeface="Arial" charset="0"/>
                <a:cs typeface="Arial" charset="0"/>
              </a:rPr>
              <a:t>Learning objectives</a:t>
            </a:r>
            <a:endParaRPr lang="en-GB" altLang="en-US" sz="3200" dirty="0">
              <a:latin typeface="Arial" charset="0"/>
              <a:cs typeface="Arial" charset="0"/>
            </a:endParaRPr>
          </a:p>
        </p:txBody>
      </p:sp>
      <p:sp>
        <p:nvSpPr>
          <p:cNvPr id="8195" name="Rectangle 3"/>
          <p:cNvSpPr>
            <a:spLocks noGrp="1" noChangeArrowheads="1"/>
          </p:cNvSpPr>
          <p:nvPr>
            <p:ph type="body" sz="half" idx="1"/>
          </p:nvPr>
        </p:nvSpPr>
        <p:spPr>
          <a:xfrm>
            <a:off x="873381" y="3054749"/>
            <a:ext cx="7448583" cy="3532864"/>
          </a:xfrm>
        </p:spPr>
        <p:txBody>
          <a:bodyPr/>
          <a:lstStyle/>
          <a:p>
            <a:pPr>
              <a:spcAft>
                <a:spcPts val="600"/>
              </a:spcAft>
            </a:pPr>
            <a:r>
              <a:rPr lang="en-GB" altLang="en-US" sz="2400" dirty="0">
                <a:latin typeface="Arial" charset="0"/>
                <a:cs typeface="Arial" charset="0"/>
              </a:rPr>
              <a:t>Electricity – compare and give reasons for variations in how components function.</a:t>
            </a:r>
          </a:p>
          <a:p>
            <a:pPr>
              <a:spcAft>
                <a:spcPts val="600"/>
              </a:spcAft>
            </a:pPr>
            <a:r>
              <a:rPr lang="en-GB" altLang="en-US" sz="2400" dirty="0">
                <a:latin typeface="Arial" charset="0"/>
                <a:cs typeface="Arial" charset="0"/>
              </a:rPr>
              <a:t>Forces - Identify the effects of friction that act between moving surfaces.</a:t>
            </a:r>
          </a:p>
          <a:p>
            <a:pPr>
              <a:spcAft>
                <a:spcPts val="600"/>
              </a:spcAft>
            </a:pPr>
            <a:r>
              <a:rPr lang="en-GB" altLang="en-US" sz="2400" dirty="0">
                <a:latin typeface="Arial" charset="0"/>
                <a:cs typeface="Arial" charset="0"/>
              </a:rPr>
              <a:t>Design and Technology – design, make, evaluate and improve products.</a:t>
            </a:r>
          </a:p>
          <a:p>
            <a:pPr>
              <a:spcAft>
                <a:spcPts val="600"/>
              </a:spcAft>
            </a:pPr>
            <a:r>
              <a:rPr lang="en-GB" altLang="en-US" sz="2400" dirty="0">
                <a:latin typeface="Arial" charset="0"/>
                <a:cs typeface="Arial" charset="0"/>
              </a:rPr>
              <a:t>Computing – use sequence, selection, repetition, variables, inputs and outputs.</a:t>
            </a:r>
          </a:p>
          <a:p>
            <a:pPr marL="0" indent="0">
              <a:spcAft>
                <a:spcPts val="600"/>
              </a:spcAft>
              <a:buNone/>
            </a:pPr>
            <a:endParaRPr lang="en-GB" altLang="en-US" sz="2000" dirty="0">
              <a:latin typeface="Arial" charset="0"/>
              <a:cs typeface="Arial" charset="0"/>
            </a:endParaRPr>
          </a:p>
          <a:p>
            <a:pPr>
              <a:spcAft>
                <a:spcPts val="600"/>
              </a:spcAft>
            </a:pPr>
            <a:endParaRPr lang="en-GB" altLang="en-US" sz="2000" dirty="0">
              <a:latin typeface="Arial" charset="0"/>
              <a:cs typeface="Arial" charset="0"/>
            </a:endParaRPr>
          </a:p>
          <a:p>
            <a:pPr>
              <a:spcAft>
                <a:spcPts val="600"/>
              </a:spcAft>
            </a:pPr>
            <a:endParaRPr lang="en-GB" altLang="en-US" sz="2000" dirty="0">
              <a:latin typeface="Arial" charset="0"/>
              <a:cs typeface="Arial" charset="0"/>
            </a:endParaRPr>
          </a:p>
          <a:p>
            <a:pPr>
              <a:buFontTx/>
              <a:buNone/>
            </a:pPr>
            <a:endParaRPr lang="en-GB" altLang="en-US" dirty="0">
              <a:latin typeface="Arial" charset="0"/>
              <a:cs typeface="Arial" charset="0"/>
            </a:endParaRPr>
          </a:p>
        </p:txBody>
      </p:sp>
    </p:spTree>
    <p:extLst>
      <p:ext uri="{BB962C8B-B14F-4D97-AF65-F5344CB8AC3E}">
        <p14:creationId xmlns:p14="http://schemas.microsoft.com/office/powerpoint/2010/main" val="348119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1501861"/>
            <a:ext cx="9144000" cy="1143000"/>
          </a:xfrm>
        </p:spPr>
        <p:txBody>
          <a:bodyPr/>
          <a:lstStyle/>
          <a:p>
            <a:r>
              <a:rPr lang="en-GB" altLang="en-US" sz="4000" dirty="0">
                <a:latin typeface="Arial" charset="0"/>
                <a:cs typeface="Arial" charset="0"/>
              </a:rPr>
              <a:t>1. Work safely</a:t>
            </a:r>
            <a:endParaRPr lang="en-GB" altLang="en-US" sz="3200" dirty="0">
              <a:latin typeface="Arial" charset="0"/>
              <a:cs typeface="Arial" charset="0"/>
            </a:endParaRPr>
          </a:p>
        </p:txBody>
      </p:sp>
      <p:sp>
        <p:nvSpPr>
          <p:cNvPr id="9219" name="Rectangle 3"/>
          <p:cNvSpPr>
            <a:spLocks noGrp="1" noChangeArrowheads="1"/>
          </p:cNvSpPr>
          <p:nvPr>
            <p:ph type="body" sz="half" idx="1"/>
          </p:nvPr>
        </p:nvSpPr>
        <p:spPr>
          <a:xfrm>
            <a:off x="423177" y="2869321"/>
            <a:ext cx="8208962" cy="4392612"/>
          </a:xfrm>
        </p:spPr>
        <p:txBody>
          <a:bodyPr/>
          <a:lstStyle/>
          <a:p>
            <a:pPr marL="0" indent="0">
              <a:spcAft>
                <a:spcPts val="600"/>
              </a:spcAft>
              <a:buFontTx/>
              <a:buNone/>
            </a:pPr>
            <a:r>
              <a:rPr lang="en-GB" altLang="en-US" sz="2000" dirty="0">
                <a:latin typeface="Arial" charset="0"/>
                <a:cs typeface="Arial" charset="0"/>
              </a:rPr>
              <a:t>Look at the tools and equipment. Can you spot any potential hazards? </a:t>
            </a:r>
          </a:p>
          <a:p>
            <a:pPr marL="0" indent="0">
              <a:spcAft>
                <a:spcPts val="600"/>
              </a:spcAft>
              <a:buFontTx/>
              <a:buNone/>
            </a:pPr>
            <a:endParaRPr lang="en-GB" altLang="en-US" sz="2800" dirty="0">
              <a:latin typeface="Arial" charset="0"/>
              <a:cs typeface="Arial" charset="0"/>
            </a:endParaRPr>
          </a:p>
          <a:p>
            <a:pPr marL="0" indent="0">
              <a:spcAft>
                <a:spcPts val="600"/>
              </a:spcAft>
              <a:buFontTx/>
              <a:buNone/>
            </a:pPr>
            <a:endParaRPr lang="en-GB" altLang="en-US" sz="2800" dirty="0">
              <a:latin typeface="Arial" charset="0"/>
              <a:cs typeface="Arial" charset="0"/>
            </a:endParaRPr>
          </a:p>
          <a:p>
            <a:pPr marL="0" indent="0">
              <a:spcAft>
                <a:spcPts val="600"/>
              </a:spcAft>
              <a:buFontTx/>
              <a:buNone/>
            </a:pPr>
            <a:endParaRPr lang="en-GB" altLang="en-US" sz="2800" dirty="0">
              <a:latin typeface="Arial" charset="0"/>
              <a:cs typeface="Arial" charset="0"/>
            </a:endParaRPr>
          </a:p>
          <a:p>
            <a:pPr marL="0" indent="0">
              <a:spcAft>
                <a:spcPts val="600"/>
              </a:spcAft>
              <a:buFontTx/>
              <a:buNone/>
            </a:pPr>
            <a:endParaRPr lang="en-GB" altLang="en-US" sz="2800" dirty="0">
              <a:latin typeface="Arial" charset="0"/>
              <a:cs typeface="Arial" charset="0"/>
            </a:endParaRPr>
          </a:p>
          <a:p>
            <a:pPr marL="0" indent="0">
              <a:spcAft>
                <a:spcPts val="600"/>
              </a:spcAft>
              <a:buFontTx/>
              <a:buNone/>
            </a:pPr>
            <a:r>
              <a:rPr lang="en-GB" altLang="en-US" sz="2000" dirty="0">
                <a:latin typeface="Arial" charset="0"/>
                <a:cs typeface="Arial" charset="0"/>
              </a:rPr>
              <a:t>Can you think of ways to reduce the risks?</a:t>
            </a:r>
          </a:p>
          <a:p>
            <a:pPr marL="0" indent="0">
              <a:buFontTx/>
              <a:buNone/>
            </a:pPr>
            <a:endParaRPr lang="en-GB" altLang="en-US" dirty="0">
              <a:latin typeface="Arial" charset="0"/>
              <a:cs typeface="Arial" charset="0"/>
            </a:endParaRPr>
          </a:p>
          <a:p>
            <a:pPr marL="0" indent="0">
              <a:buFontTx/>
              <a:buNone/>
            </a:pPr>
            <a:endParaRPr lang="en-GB" altLang="en-US" dirty="0">
              <a:latin typeface="Arial" charset="0"/>
              <a:cs typeface="Arial" charset="0"/>
            </a:endParaRPr>
          </a:p>
        </p:txBody>
      </p:sp>
      <p:pic>
        <p:nvPicPr>
          <p:cNvPr id="9221" name="Picture 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30646" y="3793672"/>
            <a:ext cx="2087562"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593397" y="3632541"/>
            <a:ext cx="1658938"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29B33E3C-48E7-4475-8C7C-9F3CA6F877D5}"/>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890188" y="3636653"/>
            <a:ext cx="1631229" cy="1631229"/>
          </a:xfrm>
          <a:prstGeom prst="rect">
            <a:avLst/>
          </a:prstGeom>
        </p:spPr>
      </p:pic>
    </p:spTree>
    <p:extLst>
      <p:ext uri="{BB962C8B-B14F-4D97-AF65-F5344CB8AC3E}">
        <p14:creationId xmlns:p14="http://schemas.microsoft.com/office/powerpoint/2010/main" val="2149750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 y="1599599"/>
            <a:ext cx="9144000" cy="947738"/>
          </a:xfrm>
        </p:spPr>
        <p:txBody>
          <a:bodyPr>
            <a:normAutofit/>
          </a:bodyPr>
          <a:lstStyle/>
          <a:p>
            <a:r>
              <a:rPr lang="en-US" altLang="en-US" sz="4000" dirty="0">
                <a:latin typeface="Arial" charset="0"/>
                <a:cs typeface="Arial" charset="0"/>
              </a:rPr>
              <a:t>2. Fit an LED headlight</a:t>
            </a:r>
          </a:p>
        </p:txBody>
      </p:sp>
      <p:sp>
        <p:nvSpPr>
          <p:cNvPr id="17411" name="Rectangle 3"/>
          <p:cNvSpPr>
            <a:spLocks noGrp="1" noChangeArrowheads="1"/>
          </p:cNvSpPr>
          <p:nvPr>
            <p:ph type="body" sz="half" idx="1"/>
          </p:nvPr>
        </p:nvSpPr>
        <p:spPr>
          <a:xfrm>
            <a:off x="436749" y="3314623"/>
            <a:ext cx="3085243" cy="3424594"/>
          </a:xfrm>
        </p:spPr>
        <p:txBody>
          <a:bodyPr/>
          <a:lstStyle/>
          <a:p>
            <a:r>
              <a:rPr lang="en-GB" altLang="en-US" sz="2000" dirty="0">
                <a:latin typeface="Arial" charset="0"/>
                <a:cs typeface="Arial" charset="0"/>
              </a:rPr>
              <a:t>Carefully separate the LED legs a little. </a:t>
            </a:r>
          </a:p>
          <a:p>
            <a:r>
              <a:rPr lang="en-GB" altLang="en-US" sz="2000" dirty="0">
                <a:latin typeface="Arial" charset="0"/>
                <a:cs typeface="Arial" charset="0"/>
              </a:rPr>
              <a:t>Cut two 1.5 cm squares of corrugated plastic.</a:t>
            </a:r>
          </a:p>
          <a:p>
            <a:r>
              <a:rPr lang="en-GB" altLang="en-US" sz="2000" dirty="0">
                <a:latin typeface="Arial" charset="0"/>
                <a:cs typeface="Arial" charset="0"/>
              </a:rPr>
              <a:t>Use foam tape to sandwich them either side of the LED legs.</a:t>
            </a:r>
          </a:p>
          <a:p>
            <a:r>
              <a:rPr lang="en-GB" altLang="en-US" sz="2000" dirty="0">
                <a:latin typeface="Arial" charset="0"/>
                <a:cs typeface="Arial" charset="0"/>
              </a:rPr>
              <a:t>Foam tape and cable-tie the LED sandwich to the front of the vehicle.</a:t>
            </a:r>
          </a:p>
        </p:txBody>
      </p:sp>
      <p:pic>
        <p:nvPicPr>
          <p:cNvPr id="17418" name="Picture 1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499225" y="4306888"/>
            <a:ext cx="336550"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B400DD12-B0E4-4698-8148-5B1A8E6C342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696155" y="3373722"/>
            <a:ext cx="5022971" cy="2618151"/>
          </a:xfrm>
          <a:prstGeom prst="rect">
            <a:avLst/>
          </a:prstGeom>
        </p:spPr>
      </p:pic>
      <p:sp>
        <p:nvSpPr>
          <p:cNvPr id="11" name="Rectangle 3">
            <a:extLst>
              <a:ext uri="{FF2B5EF4-FFF2-40B4-BE49-F238E27FC236}">
                <a16:creationId xmlns:a16="http://schemas.microsoft.com/office/drawing/2014/main" id="{A4D7FE97-1623-440F-9127-DD071D275128}"/>
              </a:ext>
            </a:extLst>
          </p:cNvPr>
          <p:cNvSpPr txBox="1">
            <a:spLocks noChangeArrowheads="1"/>
          </p:cNvSpPr>
          <p:nvPr/>
        </p:nvSpPr>
        <p:spPr>
          <a:xfrm>
            <a:off x="4247536" y="6158748"/>
            <a:ext cx="4306530" cy="4175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altLang="en-US" sz="2000" dirty="0">
                <a:latin typeface="Arial" charset="0"/>
                <a:cs typeface="Arial" charset="0"/>
              </a:rPr>
              <a:t>The long leg should be on the left.</a:t>
            </a:r>
          </a:p>
        </p:txBody>
      </p:sp>
      <p:cxnSp>
        <p:nvCxnSpPr>
          <p:cNvPr id="5" name="Straight Arrow Connector 4">
            <a:extLst>
              <a:ext uri="{FF2B5EF4-FFF2-40B4-BE49-F238E27FC236}">
                <a16:creationId xmlns:a16="http://schemas.microsoft.com/office/drawing/2014/main" id="{BD1E85FA-6282-4CC5-A0F6-3FCB3C894270}"/>
              </a:ext>
            </a:extLst>
          </p:cNvPr>
          <p:cNvCxnSpPr>
            <a:cxnSpLocks/>
          </p:cNvCxnSpPr>
          <p:nvPr/>
        </p:nvCxnSpPr>
        <p:spPr>
          <a:xfrm flipV="1">
            <a:off x="6207640" y="4992658"/>
            <a:ext cx="114501" cy="1115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3">
            <a:extLst>
              <a:ext uri="{FF2B5EF4-FFF2-40B4-BE49-F238E27FC236}">
                <a16:creationId xmlns:a16="http://schemas.microsoft.com/office/drawing/2014/main" id="{63E4AB77-D66C-46ED-8CCA-654EA0D35885}"/>
              </a:ext>
            </a:extLst>
          </p:cNvPr>
          <p:cNvSpPr txBox="1">
            <a:spLocks noChangeArrowheads="1"/>
          </p:cNvSpPr>
          <p:nvPr/>
        </p:nvSpPr>
        <p:spPr>
          <a:xfrm>
            <a:off x="444538" y="2843044"/>
            <a:ext cx="6850997" cy="8160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latin typeface="Arial" charset="0"/>
                <a:cs typeface="Arial" charset="0"/>
              </a:rPr>
              <a:t>LED stands for ‘Light emitting diode’.</a:t>
            </a:r>
          </a:p>
        </p:txBody>
      </p:sp>
    </p:spTree>
    <p:extLst>
      <p:ext uri="{BB962C8B-B14F-4D97-AF65-F5344CB8AC3E}">
        <p14:creationId xmlns:p14="http://schemas.microsoft.com/office/powerpoint/2010/main" val="2034852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46441" y="1464663"/>
            <a:ext cx="7734141" cy="1143000"/>
          </a:xfrm>
        </p:spPr>
        <p:txBody>
          <a:bodyPr>
            <a:normAutofit/>
          </a:bodyPr>
          <a:lstStyle/>
          <a:p>
            <a:r>
              <a:rPr lang="en-GB" altLang="en-US" sz="4000" dirty="0">
                <a:latin typeface="Arial" charset="0"/>
                <a:cs typeface="Arial" charset="0"/>
              </a:rPr>
              <a:t>3. Connect up the headlight</a:t>
            </a:r>
          </a:p>
        </p:txBody>
      </p:sp>
      <p:sp>
        <p:nvSpPr>
          <p:cNvPr id="12291" name="Rectangle 3"/>
          <p:cNvSpPr>
            <a:spLocks noGrp="1" noChangeArrowheads="1"/>
          </p:cNvSpPr>
          <p:nvPr>
            <p:ph type="body" sz="half" idx="1"/>
          </p:nvPr>
        </p:nvSpPr>
        <p:spPr>
          <a:xfrm>
            <a:off x="323850" y="2848446"/>
            <a:ext cx="2822474" cy="3783263"/>
          </a:xfrm>
        </p:spPr>
        <p:txBody>
          <a:bodyPr/>
          <a:lstStyle/>
          <a:p>
            <a:pPr>
              <a:spcAft>
                <a:spcPts val="1200"/>
              </a:spcAft>
              <a:defRPr/>
            </a:pPr>
            <a:r>
              <a:rPr lang="en-GB" altLang="en-US" sz="2000" dirty="0">
                <a:latin typeface="Arial" charset="0"/>
                <a:cs typeface="Arial" charset="0"/>
              </a:rPr>
              <a:t>Connect a crocodile lead from the long leg of the LED to terminal A on the Crumble.</a:t>
            </a:r>
          </a:p>
          <a:p>
            <a:pPr>
              <a:spcAft>
                <a:spcPts val="1200"/>
              </a:spcAft>
              <a:defRPr/>
            </a:pPr>
            <a:r>
              <a:rPr lang="en-GB" altLang="en-US" sz="2000" dirty="0">
                <a:latin typeface="Arial" charset="0"/>
                <a:cs typeface="Arial" charset="0"/>
              </a:rPr>
              <a:t>Connect a crocodile lead from the short leg to the negative (-) ‘Power out’ terminal. </a:t>
            </a:r>
          </a:p>
          <a:p>
            <a:pPr>
              <a:spcAft>
                <a:spcPts val="1200"/>
              </a:spcAft>
              <a:defRPr/>
            </a:pPr>
            <a:r>
              <a:rPr lang="en-GB" altLang="en-US" sz="2000" dirty="0">
                <a:latin typeface="Arial" charset="0"/>
                <a:cs typeface="Arial" charset="0"/>
              </a:rPr>
              <a:t>Plug in the micro-USB lead.</a:t>
            </a:r>
          </a:p>
        </p:txBody>
      </p:sp>
      <p:pic>
        <p:nvPicPr>
          <p:cNvPr id="9" name="Picture 8">
            <a:extLst>
              <a:ext uri="{FF2B5EF4-FFF2-40B4-BE49-F238E27FC236}">
                <a16:creationId xmlns:a16="http://schemas.microsoft.com/office/drawing/2014/main" id="{CA55DDB1-8D06-48B9-9F49-C85AE14319D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5400000">
            <a:off x="6372629" y="4001328"/>
            <a:ext cx="3233658" cy="1484324"/>
          </a:xfrm>
          <a:prstGeom prst="rect">
            <a:avLst/>
          </a:prstGeom>
        </p:spPr>
      </p:pic>
      <p:pic>
        <p:nvPicPr>
          <p:cNvPr id="3" name="Picture 2">
            <a:extLst>
              <a:ext uri="{FF2B5EF4-FFF2-40B4-BE49-F238E27FC236}">
                <a16:creationId xmlns:a16="http://schemas.microsoft.com/office/drawing/2014/main" id="{1D408A59-2064-4001-93E8-E66AEF32C56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075986" y="3126661"/>
            <a:ext cx="4046308" cy="3233657"/>
          </a:xfrm>
          <a:prstGeom prst="rect">
            <a:avLst/>
          </a:prstGeom>
        </p:spPr>
      </p:pic>
    </p:spTree>
    <p:extLst>
      <p:ext uri="{BB962C8B-B14F-4D97-AF65-F5344CB8AC3E}">
        <p14:creationId xmlns:p14="http://schemas.microsoft.com/office/powerpoint/2010/main" val="3880339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402278" y="1464663"/>
            <a:ext cx="5972175" cy="1143000"/>
          </a:xfrm>
        </p:spPr>
        <p:txBody>
          <a:bodyPr>
            <a:normAutofit fontScale="90000"/>
          </a:bodyPr>
          <a:lstStyle/>
          <a:p>
            <a:r>
              <a:rPr lang="en-GB" altLang="en-US" sz="4000" dirty="0">
                <a:latin typeface="Arial" charset="0"/>
                <a:cs typeface="Arial" charset="0"/>
              </a:rPr>
              <a:t>4. Switch the headlight on</a:t>
            </a:r>
          </a:p>
        </p:txBody>
      </p:sp>
      <p:sp>
        <p:nvSpPr>
          <p:cNvPr id="12291" name="Rectangle 3"/>
          <p:cNvSpPr>
            <a:spLocks noGrp="1" noChangeArrowheads="1"/>
          </p:cNvSpPr>
          <p:nvPr>
            <p:ph type="body" sz="half" idx="1"/>
          </p:nvPr>
        </p:nvSpPr>
        <p:spPr>
          <a:xfrm>
            <a:off x="394274" y="2843530"/>
            <a:ext cx="7345312" cy="1025464"/>
          </a:xfrm>
        </p:spPr>
        <p:txBody>
          <a:bodyPr/>
          <a:lstStyle/>
          <a:p>
            <a:pPr>
              <a:spcAft>
                <a:spcPts val="1200"/>
              </a:spcAft>
              <a:defRPr/>
            </a:pPr>
            <a:r>
              <a:rPr lang="en-GB" altLang="en-US" sz="2000" dirty="0">
                <a:latin typeface="Arial" charset="0"/>
                <a:cs typeface="Arial" charset="0"/>
              </a:rPr>
              <a:t>Run this program and check the headlight comes on.</a:t>
            </a:r>
          </a:p>
          <a:p>
            <a:pPr>
              <a:spcAft>
                <a:spcPts val="1200"/>
              </a:spcAft>
              <a:defRPr/>
            </a:pPr>
            <a:r>
              <a:rPr lang="en-GB" altLang="en-US" sz="2000" dirty="0">
                <a:latin typeface="Arial" charset="0"/>
                <a:cs typeface="Arial" charset="0"/>
              </a:rPr>
              <a:t>Try flashing the headlight on and off continuously.</a:t>
            </a:r>
          </a:p>
          <a:p>
            <a:pPr>
              <a:spcAft>
                <a:spcPts val="1200"/>
              </a:spcAft>
              <a:defRPr/>
            </a:pPr>
            <a:endParaRPr lang="en-GB" altLang="en-US" sz="2000" dirty="0">
              <a:latin typeface="Arial" charset="0"/>
              <a:cs typeface="Arial" charset="0"/>
            </a:endParaRPr>
          </a:p>
          <a:p>
            <a:pPr>
              <a:spcAft>
                <a:spcPts val="1200"/>
              </a:spcAft>
              <a:defRPr/>
            </a:pPr>
            <a:endParaRPr lang="en-GB" altLang="en-US" sz="2000" dirty="0">
              <a:latin typeface="Arial" charset="0"/>
              <a:cs typeface="Arial" charset="0"/>
            </a:endParaRPr>
          </a:p>
          <a:p>
            <a:pPr>
              <a:spcAft>
                <a:spcPts val="1200"/>
              </a:spcAft>
              <a:defRPr/>
            </a:pPr>
            <a:endParaRPr lang="en-GB" altLang="en-US" sz="2000" dirty="0">
              <a:latin typeface="Arial" charset="0"/>
              <a:cs typeface="Arial" charset="0"/>
            </a:endParaRPr>
          </a:p>
        </p:txBody>
      </p:sp>
      <p:pic>
        <p:nvPicPr>
          <p:cNvPr id="3" name="Picture 2">
            <a:extLst>
              <a:ext uri="{FF2B5EF4-FFF2-40B4-BE49-F238E27FC236}">
                <a16:creationId xmlns:a16="http://schemas.microsoft.com/office/drawing/2014/main" id="{6C5728BE-4235-4F69-9E80-E903EC18609B}"/>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350779" y="2749729"/>
            <a:ext cx="1398947" cy="712839"/>
          </a:xfrm>
          <a:prstGeom prst="rect">
            <a:avLst/>
          </a:prstGeom>
        </p:spPr>
      </p:pic>
      <p:pic>
        <p:nvPicPr>
          <p:cNvPr id="6" name="Picture 5">
            <a:extLst>
              <a:ext uri="{FF2B5EF4-FFF2-40B4-BE49-F238E27FC236}">
                <a16:creationId xmlns:a16="http://schemas.microsoft.com/office/drawing/2014/main" id="{17270E24-ABBA-4AF5-8F49-4F6CB4486A2C}"/>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961239" y="3580502"/>
            <a:ext cx="1939636" cy="1769806"/>
          </a:xfrm>
          <a:prstGeom prst="rect">
            <a:avLst/>
          </a:prstGeom>
        </p:spPr>
      </p:pic>
      <p:cxnSp>
        <p:nvCxnSpPr>
          <p:cNvPr id="8" name="Straight Arrow Connector 7">
            <a:extLst>
              <a:ext uri="{FF2B5EF4-FFF2-40B4-BE49-F238E27FC236}">
                <a16:creationId xmlns:a16="http://schemas.microsoft.com/office/drawing/2014/main" id="{1DC22FF6-53BF-4F2D-9165-085B7148506B}"/>
              </a:ext>
            </a:extLst>
          </p:cNvPr>
          <p:cNvCxnSpPr>
            <a:cxnSpLocks/>
          </p:cNvCxnSpPr>
          <p:nvPr/>
        </p:nvCxnSpPr>
        <p:spPr>
          <a:xfrm>
            <a:off x="6292645" y="3618271"/>
            <a:ext cx="668594" cy="127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0B28E83-99BA-41F8-BBD0-79935E7B38CB}"/>
              </a:ext>
            </a:extLst>
          </p:cNvPr>
          <p:cNvCxnSpPr>
            <a:cxnSpLocks/>
          </p:cNvCxnSpPr>
          <p:nvPr/>
        </p:nvCxnSpPr>
        <p:spPr>
          <a:xfrm>
            <a:off x="6666271" y="2989006"/>
            <a:ext cx="6390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3">
            <a:extLst>
              <a:ext uri="{FF2B5EF4-FFF2-40B4-BE49-F238E27FC236}">
                <a16:creationId xmlns:a16="http://schemas.microsoft.com/office/drawing/2014/main" id="{B5E163E4-8A4D-48C2-BA91-D904E64D4D29}"/>
              </a:ext>
            </a:extLst>
          </p:cNvPr>
          <p:cNvSpPr txBox="1">
            <a:spLocks noChangeArrowheads="1"/>
          </p:cNvSpPr>
          <p:nvPr/>
        </p:nvSpPr>
        <p:spPr>
          <a:xfrm>
            <a:off x="379216" y="4036037"/>
            <a:ext cx="3081737" cy="214093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defRPr/>
            </a:pPr>
            <a:r>
              <a:rPr lang="en-GB" altLang="en-US" sz="2000" dirty="0">
                <a:latin typeface="Arial" charset="0"/>
                <a:cs typeface="Arial" charset="0"/>
              </a:rPr>
              <a:t>Run the vehicle with the headlight on – an example is shown here.</a:t>
            </a:r>
          </a:p>
          <a:p>
            <a:pPr>
              <a:spcAft>
                <a:spcPts val="1200"/>
              </a:spcAft>
              <a:defRPr/>
            </a:pPr>
            <a:r>
              <a:rPr lang="en-GB" altLang="en-US" sz="2000" dirty="0">
                <a:latin typeface="Arial" charset="0"/>
                <a:cs typeface="Arial" charset="0"/>
              </a:rPr>
              <a:t>Remember to run the motors at 50% power or less so the Crumble can boot up.</a:t>
            </a:r>
          </a:p>
          <a:p>
            <a:pPr>
              <a:spcAft>
                <a:spcPts val="1200"/>
              </a:spcAft>
              <a:defRPr/>
            </a:pPr>
            <a:endParaRPr lang="en-GB" altLang="en-US" sz="2000" dirty="0">
              <a:latin typeface="Arial" charset="0"/>
              <a:cs typeface="Arial" charset="0"/>
            </a:endParaRPr>
          </a:p>
          <a:p>
            <a:pPr>
              <a:spcAft>
                <a:spcPts val="1200"/>
              </a:spcAft>
              <a:defRPr/>
            </a:pPr>
            <a:endParaRPr lang="en-GB" altLang="en-US" sz="2000" dirty="0">
              <a:latin typeface="Arial" charset="0"/>
              <a:cs typeface="Arial" charset="0"/>
            </a:endParaRPr>
          </a:p>
          <a:p>
            <a:pPr>
              <a:spcAft>
                <a:spcPts val="1200"/>
              </a:spcAft>
              <a:defRPr/>
            </a:pPr>
            <a:endParaRPr lang="en-GB" altLang="en-US" sz="2000" dirty="0">
              <a:latin typeface="Arial" charset="0"/>
              <a:cs typeface="Arial" charset="0"/>
            </a:endParaRPr>
          </a:p>
          <a:p>
            <a:pPr>
              <a:spcAft>
                <a:spcPts val="1200"/>
              </a:spcAft>
              <a:defRPr/>
            </a:pPr>
            <a:endParaRPr lang="en-GB" altLang="en-US" sz="2000" dirty="0">
              <a:latin typeface="Arial" charset="0"/>
              <a:cs typeface="Arial" charset="0"/>
            </a:endParaRPr>
          </a:p>
        </p:txBody>
      </p:sp>
      <p:pic>
        <p:nvPicPr>
          <p:cNvPr id="12" name="Picture 11">
            <a:extLst>
              <a:ext uri="{FF2B5EF4-FFF2-40B4-BE49-F238E27FC236}">
                <a16:creationId xmlns:a16="http://schemas.microsoft.com/office/drawing/2014/main" id="{0CC3C90E-AE92-45FF-9994-6CA016E38BB3}"/>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785681" y="4365524"/>
            <a:ext cx="3276110" cy="1969566"/>
          </a:xfrm>
          <a:prstGeom prst="rect">
            <a:avLst/>
          </a:prstGeom>
        </p:spPr>
      </p:pic>
      <p:cxnSp>
        <p:nvCxnSpPr>
          <p:cNvPr id="17" name="Straight Arrow Connector 16">
            <a:extLst>
              <a:ext uri="{FF2B5EF4-FFF2-40B4-BE49-F238E27FC236}">
                <a16:creationId xmlns:a16="http://schemas.microsoft.com/office/drawing/2014/main" id="{1FF8834F-5A4C-47EB-9FD7-480980DD61B0}"/>
              </a:ext>
            </a:extLst>
          </p:cNvPr>
          <p:cNvCxnSpPr>
            <a:cxnSpLocks/>
          </p:cNvCxnSpPr>
          <p:nvPr/>
        </p:nvCxnSpPr>
        <p:spPr>
          <a:xfrm>
            <a:off x="3353029" y="4768646"/>
            <a:ext cx="4326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82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
          <p:cNvSpPr>
            <a:spLocks noChangeArrowheads="1"/>
          </p:cNvSpPr>
          <p:nvPr/>
        </p:nvSpPr>
        <p:spPr bwMode="auto">
          <a:xfrm>
            <a:off x="1" y="1696437"/>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4000" dirty="0">
                <a:solidFill>
                  <a:schemeClr val="bg1"/>
                </a:solidFill>
                <a:latin typeface="Arial" charset="0"/>
                <a:cs typeface="Arial" charset="0"/>
              </a:rPr>
              <a:t>5. Fit a light sensor</a:t>
            </a:r>
            <a:endParaRPr lang="en-GB" altLang="en-US" sz="4000" dirty="0">
              <a:solidFill>
                <a:schemeClr val="bg1"/>
              </a:solidFill>
            </a:endParaRPr>
          </a:p>
        </p:txBody>
      </p:sp>
      <p:sp>
        <p:nvSpPr>
          <p:cNvPr id="8" name="Rectangle 3">
            <a:extLst>
              <a:ext uri="{FF2B5EF4-FFF2-40B4-BE49-F238E27FC236}">
                <a16:creationId xmlns:a16="http://schemas.microsoft.com/office/drawing/2014/main" id="{60B81269-7439-4F8D-91C8-FED1563F447C}"/>
              </a:ext>
            </a:extLst>
          </p:cNvPr>
          <p:cNvSpPr txBox="1">
            <a:spLocks noChangeArrowheads="1"/>
          </p:cNvSpPr>
          <p:nvPr/>
        </p:nvSpPr>
        <p:spPr>
          <a:xfrm>
            <a:off x="323849" y="2883575"/>
            <a:ext cx="3333751" cy="103059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defRPr/>
            </a:pPr>
            <a:r>
              <a:rPr lang="en-GB" altLang="en-US" sz="2000" dirty="0">
                <a:latin typeface="Arial" charset="0"/>
                <a:cs typeface="Arial" charset="0"/>
              </a:rPr>
              <a:t>Stick a double layer of foam tape on the </a:t>
            </a:r>
            <a:r>
              <a:rPr lang="en-GB" altLang="en-US" sz="2000" b="1" dirty="0">
                <a:latin typeface="Arial" charset="0"/>
                <a:cs typeface="Arial" charset="0"/>
              </a:rPr>
              <a:t>bottom</a:t>
            </a:r>
            <a:r>
              <a:rPr lang="en-GB" altLang="en-US" sz="2000" dirty="0">
                <a:latin typeface="Arial" charset="0"/>
                <a:cs typeface="Arial" charset="0"/>
              </a:rPr>
              <a:t> of your light sensor.</a:t>
            </a:r>
          </a:p>
          <a:p>
            <a:pPr>
              <a:spcAft>
                <a:spcPts val="1200"/>
              </a:spcAft>
              <a:defRPr/>
            </a:pPr>
            <a:r>
              <a:rPr lang="en-GB" altLang="en-US" sz="2000" dirty="0">
                <a:latin typeface="Arial" charset="0"/>
                <a:cs typeface="Arial" charset="0"/>
              </a:rPr>
              <a:t>Attach the light sensor somewhere accessible on your vehicle.</a:t>
            </a:r>
          </a:p>
        </p:txBody>
      </p:sp>
      <p:sp>
        <p:nvSpPr>
          <p:cNvPr id="10" name="Rectangle 3">
            <a:extLst>
              <a:ext uri="{FF2B5EF4-FFF2-40B4-BE49-F238E27FC236}">
                <a16:creationId xmlns:a16="http://schemas.microsoft.com/office/drawing/2014/main" id="{B2E94594-C439-446A-8684-DF7626B71277}"/>
              </a:ext>
            </a:extLst>
          </p:cNvPr>
          <p:cNvSpPr txBox="1">
            <a:spLocks noChangeArrowheads="1"/>
          </p:cNvSpPr>
          <p:nvPr/>
        </p:nvSpPr>
        <p:spPr>
          <a:xfrm>
            <a:off x="323849" y="3429000"/>
            <a:ext cx="3873247" cy="35431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defRPr/>
            </a:pPr>
            <a:endParaRPr lang="en-GB" altLang="en-US" sz="2000" dirty="0">
              <a:latin typeface="Arial" charset="0"/>
              <a:cs typeface="Arial" charset="0"/>
            </a:endParaRPr>
          </a:p>
          <a:p>
            <a:pPr>
              <a:spcBef>
                <a:spcPts val="0"/>
              </a:spcBef>
              <a:spcAft>
                <a:spcPts val="1200"/>
              </a:spcAft>
              <a:defRPr/>
            </a:pPr>
            <a:endParaRPr lang="en-GB" altLang="en-US" sz="2000" dirty="0">
              <a:latin typeface="Arial" charset="0"/>
              <a:cs typeface="Arial" charset="0"/>
            </a:endParaRPr>
          </a:p>
        </p:txBody>
      </p:sp>
      <p:sp>
        <p:nvSpPr>
          <p:cNvPr id="11" name="Rectangle 3">
            <a:extLst>
              <a:ext uri="{FF2B5EF4-FFF2-40B4-BE49-F238E27FC236}">
                <a16:creationId xmlns:a16="http://schemas.microsoft.com/office/drawing/2014/main" id="{8C67598C-4B13-4032-9696-874976E94974}"/>
              </a:ext>
            </a:extLst>
          </p:cNvPr>
          <p:cNvSpPr txBox="1">
            <a:spLocks noChangeArrowheads="1"/>
          </p:cNvSpPr>
          <p:nvPr/>
        </p:nvSpPr>
        <p:spPr>
          <a:xfrm>
            <a:off x="323848" y="4940895"/>
            <a:ext cx="5410907" cy="10677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defRPr/>
            </a:pPr>
            <a:r>
              <a:rPr lang="en-GB" altLang="en-US" sz="2000" dirty="0">
                <a:latin typeface="Arial" charset="0"/>
                <a:cs typeface="Arial" charset="0"/>
              </a:rPr>
              <a:t>Use a crocodile lead to connect the positive (+) terminal to terminal C on the Crumble. </a:t>
            </a:r>
          </a:p>
          <a:p>
            <a:pPr>
              <a:spcAft>
                <a:spcPts val="1200"/>
              </a:spcAft>
              <a:defRPr/>
            </a:pPr>
            <a:r>
              <a:rPr lang="en-GB" altLang="en-US" sz="2000" dirty="0">
                <a:latin typeface="Arial" charset="0"/>
                <a:cs typeface="Arial" charset="0"/>
              </a:rPr>
              <a:t>Use a crocodile lead to connect negative (-) terminal to terminal D on the Crumble.</a:t>
            </a:r>
          </a:p>
        </p:txBody>
      </p:sp>
      <p:pic>
        <p:nvPicPr>
          <p:cNvPr id="3" name="Picture 2">
            <a:extLst>
              <a:ext uri="{FF2B5EF4-FFF2-40B4-BE49-F238E27FC236}">
                <a16:creationId xmlns:a16="http://schemas.microsoft.com/office/drawing/2014/main" id="{2423A582-D588-5B8A-A8B6-71F0239AEE6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22735" y="2942755"/>
            <a:ext cx="2037199" cy="912232"/>
          </a:xfrm>
          <a:prstGeom prst="rect">
            <a:avLst/>
          </a:prstGeom>
        </p:spPr>
      </p:pic>
      <p:pic>
        <p:nvPicPr>
          <p:cNvPr id="6" name="Picture 5">
            <a:extLst>
              <a:ext uri="{FF2B5EF4-FFF2-40B4-BE49-F238E27FC236}">
                <a16:creationId xmlns:a16="http://schemas.microsoft.com/office/drawing/2014/main" id="{31495C72-8A06-BF1B-14A1-34825AA74F6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711446" y="3960433"/>
            <a:ext cx="2037199" cy="939135"/>
          </a:xfrm>
          <a:prstGeom prst="rect">
            <a:avLst/>
          </a:prstGeom>
        </p:spPr>
      </p:pic>
      <p:cxnSp>
        <p:nvCxnSpPr>
          <p:cNvPr id="12" name="Straight Arrow Connector 11">
            <a:extLst>
              <a:ext uri="{FF2B5EF4-FFF2-40B4-BE49-F238E27FC236}">
                <a16:creationId xmlns:a16="http://schemas.microsoft.com/office/drawing/2014/main" id="{972F23D4-034C-FA91-6E3F-074B8D251D9B}"/>
              </a:ext>
            </a:extLst>
          </p:cNvPr>
          <p:cNvCxnSpPr>
            <a:cxnSpLocks/>
          </p:cNvCxnSpPr>
          <p:nvPr/>
        </p:nvCxnSpPr>
        <p:spPr>
          <a:xfrm>
            <a:off x="3544711" y="3318933"/>
            <a:ext cx="9144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B15960D6-5065-D422-C51B-6C1979B58093}"/>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5965571" y="2942755"/>
            <a:ext cx="2904774" cy="3322578"/>
          </a:xfrm>
          <a:prstGeom prst="rect">
            <a:avLst/>
          </a:prstGeom>
        </p:spPr>
      </p:pic>
    </p:spTree>
    <p:extLst>
      <p:ext uri="{BB962C8B-B14F-4D97-AF65-F5344CB8AC3E}">
        <p14:creationId xmlns:p14="http://schemas.microsoft.com/office/powerpoint/2010/main" val="2407571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a:xfrm>
            <a:off x="0" y="1507267"/>
            <a:ext cx="9143999" cy="1143000"/>
          </a:xfrm>
        </p:spPr>
        <p:txBody>
          <a:bodyPr>
            <a:normAutofit fontScale="90000"/>
          </a:bodyPr>
          <a:lstStyle/>
          <a:p>
            <a:r>
              <a:rPr lang="en-GB" altLang="en-US" sz="3200" dirty="0">
                <a:latin typeface="Arial" charset="0"/>
                <a:cs typeface="Arial" charset="0"/>
              </a:rPr>
              <a:t> </a:t>
            </a:r>
            <a:r>
              <a:rPr lang="en-GB" altLang="en-US" sz="4000" dirty="0">
                <a:latin typeface="Arial" charset="0"/>
                <a:cs typeface="Arial" charset="0"/>
              </a:rPr>
              <a:t>6. Make the headlight come on in the dark</a:t>
            </a:r>
            <a:endParaRPr lang="en-US" altLang="en-US" sz="4000" dirty="0">
              <a:latin typeface="Arial" charset="0"/>
              <a:cs typeface="Arial" charset="0"/>
            </a:endParaRPr>
          </a:p>
        </p:txBody>
      </p:sp>
      <p:sp>
        <p:nvSpPr>
          <p:cNvPr id="9" name="Rectangle 5">
            <a:extLst>
              <a:ext uri="{FF2B5EF4-FFF2-40B4-BE49-F238E27FC236}">
                <a16:creationId xmlns:a16="http://schemas.microsoft.com/office/drawing/2014/main" id="{7A0DF001-0F9C-4E29-9ED2-A42F0617083F}"/>
              </a:ext>
            </a:extLst>
          </p:cNvPr>
          <p:cNvSpPr txBox="1">
            <a:spLocks noChangeArrowheads="1"/>
          </p:cNvSpPr>
          <p:nvPr/>
        </p:nvSpPr>
        <p:spPr>
          <a:xfrm>
            <a:off x="326359" y="2811300"/>
            <a:ext cx="5523836" cy="30978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latin typeface="Arial" charset="0"/>
                <a:cs typeface="Arial" charset="0"/>
              </a:rPr>
              <a:t>Here is an example of how to make the headlight come on in the dark.</a:t>
            </a:r>
          </a:p>
          <a:p>
            <a:r>
              <a:rPr lang="en-GB" altLang="en-US" sz="2000" dirty="0">
                <a:latin typeface="Arial" charset="0"/>
                <a:cs typeface="Arial" charset="0"/>
              </a:rPr>
              <a:t>It sets output D (to the light sensor) high.</a:t>
            </a:r>
          </a:p>
          <a:p>
            <a:r>
              <a:rPr lang="en-GB" altLang="en-US" sz="2000" dirty="0">
                <a:latin typeface="Arial" charset="0"/>
                <a:cs typeface="Arial" charset="0"/>
              </a:rPr>
              <a:t>It then reads the value at C (coming back from the light sensor).</a:t>
            </a:r>
          </a:p>
          <a:p>
            <a:r>
              <a:rPr lang="en-GB" altLang="en-US" sz="2000" dirty="0">
                <a:latin typeface="Arial" charset="0"/>
                <a:cs typeface="Arial" charset="0"/>
              </a:rPr>
              <a:t>If it is light then the light sensor conducts easily, so the value at C is high, similar to D.</a:t>
            </a:r>
          </a:p>
          <a:p>
            <a:r>
              <a:rPr lang="en-GB" altLang="en-US" sz="2000" dirty="0">
                <a:latin typeface="Arial" charset="0"/>
                <a:cs typeface="Arial" charset="0"/>
              </a:rPr>
              <a:t>If it is dark then the light sensor will not conduct easily, so the value at C will be low.</a:t>
            </a:r>
          </a:p>
          <a:p>
            <a:pPr marL="0" indent="0">
              <a:buNone/>
            </a:pPr>
            <a:endParaRPr lang="en-GB" altLang="en-US" sz="2000" dirty="0">
              <a:latin typeface="Arial" charset="0"/>
              <a:cs typeface="Arial" charset="0"/>
            </a:endParaRPr>
          </a:p>
        </p:txBody>
      </p:sp>
      <p:sp>
        <p:nvSpPr>
          <p:cNvPr id="12" name="Rectangle 5">
            <a:extLst>
              <a:ext uri="{FF2B5EF4-FFF2-40B4-BE49-F238E27FC236}">
                <a16:creationId xmlns:a16="http://schemas.microsoft.com/office/drawing/2014/main" id="{B73D8DA2-EECD-4F62-B3EC-61D64119E3C5}"/>
              </a:ext>
            </a:extLst>
          </p:cNvPr>
          <p:cNvSpPr txBox="1">
            <a:spLocks noChangeArrowheads="1"/>
          </p:cNvSpPr>
          <p:nvPr/>
        </p:nvSpPr>
        <p:spPr>
          <a:xfrm>
            <a:off x="326358" y="5909187"/>
            <a:ext cx="8106442" cy="4843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latin typeface="Arial" charset="0"/>
                <a:cs typeface="Arial" charset="0"/>
              </a:rPr>
              <a:t>Construct and run this program – cover and uncover the light sensor with your hand to switch the headlight on and off.</a:t>
            </a:r>
          </a:p>
          <a:p>
            <a:pPr marL="0" indent="0">
              <a:buNone/>
            </a:pPr>
            <a:endParaRPr lang="en-GB" altLang="en-US" sz="2000" dirty="0">
              <a:latin typeface="Arial" charset="0"/>
              <a:cs typeface="Arial" charset="0"/>
            </a:endParaRPr>
          </a:p>
        </p:txBody>
      </p:sp>
      <p:pic>
        <p:nvPicPr>
          <p:cNvPr id="3" name="Picture 2">
            <a:extLst>
              <a:ext uri="{FF2B5EF4-FFF2-40B4-BE49-F238E27FC236}">
                <a16:creationId xmlns:a16="http://schemas.microsoft.com/office/drawing/2014/main" id="{C00D4FAA-2389-301C-8B8D-7DF514D7B7DC}"/>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605355" y="2811301"/>
            <a:ext cx="3120919" cy="3097886"/>
          </a:xfrm>
          <a:prstGeom prst="rect">
            <a:avLst/>
          </a:prstGeom>
        </p:spPr>
      </p:pic>
    </p:spTree>
    <p:extLst>
      <p:ext uri="{BB962C8B-B14F-4D97-AF65-F5344CB8AC3E}">
        <p14:creationId xmlns:p14="http://schemas.microsoft.com/office/powerpoint/2010/main" val="3996589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 y="1523999"/>
            <a:ext cx="6273718" cy="1101553"/>
          </a:xfrm>
        </p:spPr>
        <p:txBody>
          <a:bodyPr>
            <a:normAutofit fontScale="90000"/>
          </a:bodyPr>
          <a:lstStyle/>
          <a:p>
            <a:r>
              <a:rPr lang="en-GB" altLang="en-US" sz="4000" dirty="0">
                <a:latin typeface="Arial" charset="0"/>
                <a:cs typeface="Arial" charset="0"/>
              </a:rPr>
              <a:t>7. Run the vehicle with automatic headlight</a:t>
            </a:r>
          </a:p>
        </p:txBody>
      </p:sp>
      <p:sp>
        <p:nvSpPr>
          <p:cNvPr id="7" name="Rectangle 3"/>
          <p:cNvSpPr txBox="1">
            <a:spLocks noChangeArrowheads="1"/>
          </p:cNvSpPr>
          <p:nvPr/>
        </p:nvSpPr>
        <p:spPr>
          <a:xfrm>
            <a:off x="482084" y="2991194"/>
            <a:ext cx="4875362" cy="35496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latin typeface="Arial" charset="0"/>
                <a:cs typeface="Arial" charset="0"/>
              </a:rPr>
              <a:t>Here is an example of a program to run a vehicle with an automatic headlight.</a:t>
            </a:r>
          </a:p>
          <a:p>
            <a:r>
              <a:rPr lang="en-GB" altLang="en-US" sz="2000" dirty="0">
                <a:latin typeface="Arial" charset="0"/>
                <a:cs typeface="Arial" charset="0"/>
              </a:rPr>
              <a:t>The check for light/darkness is at the beginning.</a:t>
            </a:r>
          </a:p>
          <a:p>
            <a:r>
              <a:rPr lang="en-GB" altLang="en-US" sz="2000" dirty="0">
                <a:latin typeface="Arial" charset="0"/>
                <a:cs typeface="Arial" charset="0"/>
              </a:rPr>
              <a:t>Design your own program by constructing a flowchart.</a:t>
            </a:r>
          </a:p>
          <a:p>
            <a:r>
              <a:rPr lang="en-GB" altLang="en-US" sz="2000" dirty="0">
                <a:latin typeface="Arial" charset="0"/>
                <a:cs typeface="Arial" charset="0"/>
              </a:rPr>
              <a:t>Construct the program and test it out: check the headlight comes on if you cover the light sensor with your hand when starting the vehicle.</a:t>
            </a:r>
          </a:p>
          <a:p>
            <a:endParaRPr lang="en-GB" altLang="en-US" sz="2400" dirty="0"/>
          </a:p>
        </p:txBody>
      </p:sp>
      <p:sp>
        <p:nvSpPr>
          <p:cNvPr id="4" name="TextBox 3">
            <a:extLst>
              <a:ext uri="{FF2B5EF4-FFF2-40B4-BE49-F238E27FC236}">
                <a16:creationId xmlns:a16="http://schemas.microsoft.com/office/drawing/2014/main" id="{43E1B21B-4413-27A6-415D-491272FD342C}"/>
              </a:ext>
            </a:extLst>
          </p:cNvPr>
          <p:cNvSpPr txBox="1"/>
          <p:nvPr/>
        </p:nvSpPr>
        <p:spPr>
          <a:xfrm>
            <a:off x="5678311" y="1523999"/>
            <a:ext cx="3465688" cy="1200329"/>
          </a:xfrm>
          <a:prstGeom prst="rect">
            <a:avLst/>
          </a:prstGeom>
          <a:solidFill>
            <a:schemeClr val="bg1"/>
          </a:solidFill>
        </p:spPr>
        <p:txBody>
          <a:bodyPr wrap="square" rtlCol="0">
            <a:spAutoFit/>
          </a:bodyPr>
          <a:lstStyle/>
          <a:p>
            <a:endParaRPr lang="en-GB" dirty="0">
              <a:solidFill>
                <a:srgbClr val="DAD9D9"/>
              </a:solidFill>
            </a:endParaRPr>
          </a:p>
          <a:p>
            <a:endParaRPr lang="en-GB" dirty="0">
              <a:solidFill>
                <a:srgbClr val="DAD9D9"/>
              </a:solidFill>
            </a:endParaRPr>
          </a:p>
          <a:p>
            <a:endParaRPr lang="en-GB" dirty="0">
              <a:solidFill>
                <a:srgbClr val="DAD9D9"/>
              </a:solidFill>
            </a:endParaRPr>
          </a:p>
          <a:p>
            <a:endParaRPr lang="en-GB" dirty="0">
              <a:solidFill>
                <a:srgbClr val="DAD9D9"/>
              </a:solidFill>
            </a:endParaRPr>
          </a:p>
        </p:txBody>
      </p:sp>
      <p:pic>
        <p:nvPicPr>
          <p:cNvPr id="3" name="Picture 2">
            <a:extLst>
              <a:ext uri="{FF2B5EF4-FFF2-40B4-BE49-F238E27FC236}">
                <a16:creationId xmlns:a16="http://schemas.microsoft.com/office/drawing/2014/main" id="{175D6BBB-C462-23BA-9D56-5FAF2CA1D5B7}"/>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859034" y="1235428"/>
            <a:ext cx="3081766" cy="5355509"/>
          </a:xfrm>
          <a:prstGeom prst="rect">
            <a:avLst/>
          </a:prstGeom>
        </p:spPr>
      </p:pic>
    </p:spTree>
    <p:extLst>
      <p:ext uri="{BB962C8B-B14F-4D97-AF65-F5344CB8AC3E}">
        <p14:creationId xmlns:p14="http://schemas.microsoft.com/office/powerpoint/2010/main" val="3142704286"/>
      </p:ext>
    </p:extLst>
  </p:cSld>
  <p:clrMapOvr>
    <a:masterClrMapping/>
  </p:clrMapOvr>
</p:sld>
</file>

<file path=ppt/theme/theme1.xml><?xml version="1.0" encoding="utf-8"?>
<a:theme xmlns:a="http://schemas.openxmlformats.org/drawingml/2006/main" name="Fan Boats PowerPoint">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59444A8B-17F7-4116-93AB-A523848D5571}"/>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ody Slide - No narrativ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2EA5D14B-1FFB-4F41-82E0-8C2FAEB4E1BB}"/>
    </a:ext>
  </a:extLst>
</a:theme>
</file>

<file path=ppt/theme/theme3.xml><?xml version="1.0" encoding="utf-8"?>
<a:theme xmlns:a="http://schemas.openxmlformats.org/drawingml/2006/main" name="Body Slide - With narrativ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485EBDD6-FF75-42DF-99B1-2BFC2B2E0485}"/>
    </a:ext>
  </a:extLst>
</a:theme>
</file>

<file path=ppt/theme/theme4.xml><?xml version="1.0" encoding="utf-8"?>
<a:theme xmlns:a="http://schemas.openxmlformats.org/drawingml/2006/main" name="Image Slide - With narrativ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32B095F3-1CDD-4E35-B483-3D6DE6DEE4A0}"/>
    </a:ext>
  </a:extLst>
</a:theme>
</file>

<file path=ppt/theme/theme5.xml><?xml version="1.0" encoding="utf-8"?>
<a:theme xmlns:a="http://schemas.openxmlformats.org/drawingml/2006/main" name="Image Slide - No narrativ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1E38F2AD-584B-48D7-9B76-BD669FE53F18}"/>
    </a:ext>
  </a:extLst>
</a:theme>
</file>

<file path=ppt/theme/theme6.xml><?xml version="1.0" encoding="utf-8"?>
<a:theme xmlns:a="http://schemas.openxmlformats.org/drawingml/2006/main" name="Impact Slid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CE81896E-3BF2-4D22-9B3F-C24E887228FE}"/>
    </a:ext>
  </a:extLst>
</a:theme>
</file>

<file path=ppt/theme/theme7.xml><?xml version="1.0" encoding="utf-8"?>
<a:theme xmlns:a="http://schemas.openxmlformats.org/drawingml/2006/main" name="Bullet points with circular imag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775DC516-8D31-4452-9DD9-7955214A1823}"/>
    </a:ext>
  </a:extLst>
</a:theme>
</file>

<file path=ppt/theme/theme8.xml><?xml version="1.0" encoding="utf-8"?>
<a:theme xmlns:a="http://schemas.openxmlformats.org/drawingml/2006/main" name="Web slide">
  <a:themeElements>
    <a:clrScheme name="TTS Template">
      <a:dk1>
        <a:srgbClr val="3A3838"/>
      </a:dk1>
      <a:lt1>
        <a:sysClr val="window" lastClr="FFFFFF"/>
      </a:lt1>
      <a:dk2>
        <a:srgbClr val="E53669"/>
      </a:dk2>
      <a:lt2>
        <a:srgbClr val="FFD63B"/>
      </a:lt2>
      <a:accent1>
        <a:srgbClr val="AC003A"/>
      </a:accent1>
      <a:accent2>
        <a:srgbClr val="30ACA3"/>
      </a:accent2>
      <a:accent3>
        <a:srgbClr val="6DAC2F"/>
      </a:accent3>
      <a:accent4>
        <a:srgbClr val="EF7B28"/>
      </a:accent4>
      <a:accent5>
        <a:srgbClr val="A086B7"/>
      </a:accent5>
      <a:accent6>
        <a:srgbClr val="0A59A4"/>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69ED42F1-C476-4AF4-92D2-894A61E750B1}" vid="{E2A318D6-3AA9-442A-8622-CF148FA86B70}"/>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 Boats PowerPoint</Template>
  <TotalTime>6111</TotalTime>
  <Words>1592</Words>
  <Application>Microsoft Office PowerPoint</Application>
  <PresentationFormat>On-screen Show (4:3)</PresentationFormat>
  <Paragraphs>128</Paragraphs>
  <Slides>15</Slides>
  <Notes>14</Notes>
  <HiddenSlides>0</HiddenSlides>
  <MMClips>0</MMClips>
  <ScaleCrop>false</ScaleCrop>
  <HeadingPairs>
    <vt:vector size="6" baseType="variant">
      <vt:variant>
        <vt:lpstr>Fonts Used</vt:lpstr>
      </vt:variant>
      <vt:variant>
        <vt:i4>3</vt:i4>
      </vt:variant>
      <vt:variant>
        <vt:lpstr>Theme</vt:lpstr>
      </vt:variant>
      <vt:variant>
        <vt:i4>8</vt:i4>
      </vt:variant>
      <vt:variant>
        <vt:lpstr>Slide Titles</vt:lpstr>
      </vt:variant>
      <vt:variant>
        <vt:i4>15</vt:i4>
      </vt:variant>
    </vt:vector>
  </HeadingPairs>
  <TitlesOfParts>
    <vt:vector size="26" baseType="lpstr">
      <vt:lpstr>Arial</vt:lpstr>
      <vt:lpstr>Calibri</vt:lpstr>
      <vt:lpstr>Times New Roman</vt:lpstr>
      <vt:lpstr>Fan Boats PowerPoint</vt:lpstr>
      <vt:lpstr>Body Slide - No narrative</vt:lpstr>
      <vt:lpstr>Body Slide - With narrative</vt:lpstr>
      <vt:lpstr>Image Slide - With narrative</vt:lpstr>
      <vt:lpstr>Image Slide - No narrative</vt:lpstr>
      <vt:lpstr>Impact Slide</vt:lpstr>
      <vt:lpstr>Bullet points with circular image</vt:lpstr>
      <vt:lpstr>Web slide</vt:lpstr>
      <vt:lpstr>Crumble Vehicle Extension Activities</vt:lpstr>
      <vt:lpstr>Learning objectives</vt:lpstr>
      <vt:lpstr>1. Work safely</vt:lpstr>
      <vt:lpstr>2. Fit an LED headlight</vt:lpstr>
      <vt:lpstr>3. Connect up the headlight</vt:lpstr>
      <vt:lpstr>4. Switch the headlight on</vt:lpstr>
      <vt:lpstr>PowerPoint Presentation</vt:lpstr>
      <vt:lpstr> 6. Make the headlight come on in the dark</vt:lpstr>
      <vt:lpstr>7. Run the vehicle with automatic headlight</vt:lpstr>
      <vt:lpstr>8. How the vehicle steers</vt:lpstr>
      <vt:lpstr>9. Improve traction on the driving wheels</vt:lpstr>
      <vt:lpstr>10. Measure your vehicle’s performance</vt:lpstr>
      <vt:lpstr>11. Carry a passenger</vt:lpstr>
      <vt:lpstr>12. Plenary</vt:lpstr>
      <vt:lpstr>More fun design and make STEM activities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Fan Boats PowerPoint</dc:title>
  <dc:creator>Caroline</dc:creator>
  <cp:lastModifiedBy>Caroline Alliston</cp:lastModifiedBy>
  <cp:revision>234</cp:revision>
  <dcterms:created xsi:type="dcterms:W3CDTF">2017-08-02T06:34:02Z</dcterms:created>
  <dcterms:modified xsi:type="dcterms:W3CDTF">2022-12-04T18:01:48Z</dcterms:modified>
</cp:coreProperties>
</file>