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7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  <p:sldMasterId id="2147483689" r:id="rId2"/>
    <p:sldMasterId id="2147483701" r:id="rId3"/>
    <p:sldMasterId id="2147483720" r:id="rId4"/>
    <p:sldMasterId id="2147483729" r:id="rId5"/>
    <p:sldMasterId id="2147483697" r:id="rId6"/>
    <p:sldMasterId id="2147483738" r:id="rId7"/>
    <p:sldMasterId id="2147483755" r:id="rId8"/>
  </p:sldMasterIdLst>
  <p:notesMasterIdLst>
    <p:notesMasterId r:id="rId24"/>
  </p:notesMasterIdLst>
  <p:handoutMasterIdLst>
    <p:handoutMasterId r:id="rId25"/>
  </p:handoutMasterIdLst>
  <p:sldIdLst>
    <p:sldId id="256" r:id="rId9"/>
    <p:sldId id="257" r:id="rId10"/>
    <p:sldId id="260" r:id="rId11"/>
    <p:sldId id="261" r:id="rId12"/>
    <p:sldId id="262" r:id="rId13"/>
    <p:sldId id="263" r:id="rId14"/>
    <p:sldId id="281" r:id="rId15"/>
    <p:sldId id="282" r:id="rId16"/>
    <p:sldId id="283" r:id="rId17"/>
    <p:sldId id="284" r:id="rId18"/>
    <p:sldId id="264" r:id="rId19"/>
    <p:sldId id="285" r:id="rId20"/>
    <p:sldId id="265" r:id="rId21"/>
    <p:sldId id="267" r:id="rId22"/>
    <p:sldId id="28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D9D9"/>
    <a:srgbClr val="444242"/>
    <a:srgbClr val="EECCD8"/>
    <a:srgbClr val="CEDEED"/>
    <a:srgbClr val="1574C2"/>
    <a:srgbClr val="6C696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140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648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D1468B-6D6F-4C34-860D-7F5B473D5983}" type="datetimeFigureOut">
              <a:rPr lang="en-GB" smtClean="0"/>
              <a:t>12/05/2019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832FDC-EC34-4195-A98B-0AC1187231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317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0FE942-CB5C-45E4-AC4A-B3AA901643F1}" type="datetimeFigureOut">
              <a:rPr lang="en-GB" smtClean="0"/>
              <a:t>12/05/2019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B1B247-9ABE-4E5B-BAC9-09413BD934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49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82144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956D22-5EE4-4F22-B331-F82B812C27D3}" type="slidenum">
              <a:rPr lang="en-US" altLang="en-US" sz="1200" smtClean="0"/>
              <a:pPr/>
              <a:t>13</a:t>
            </a:fld>
            <a:endParaRPr lang="en-US" altLang="en-US" sz="12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A8EC56B-CAA3-44EC-9E0C-7D61719247F8}" type="slidenum">
              <a:rPr lang="en-US" altLang="en-US" sz="1200" smtClean="0"/>
              <a:pPr/>
              <a:t>14</a:t>
            </a:fld>
            <a:endParaRPr lang="en-US" alt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136A47B-1C70-476C-8DD8-FFA74D2DAC96}" type="slidenum">
              <a:rPr lang="en-US" altLang="en-US" sz="1200" smtClean="0"/>
              <a:pPr/>
              <a:t>3</a:t>
            </a:fld>
            <a:endParaRPr lang="en-US" altLang="en-US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86D20C3-45AF-4C84-8CE0-272D9D1D7D80}" type="slidenum">
              <a:rPr lang="en-US" altLang="en-US" sz="1200" smtClean="0"/>
              <a:pPr/>
              <a:t>4</a:t>
            </a:fld>
            <a:endParaRPr lang="en-US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88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8565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29547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5754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out additional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564905"/>
            <a:ext cx="9144000" cy="429309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Insert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text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0361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Indi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371600"/>
            <a:ext cx="9144000" cy="304800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136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raspber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371600"/>
            <a:ext cx="9144000" cy="3048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121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dark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rgbClr val="4442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371600"/>
            <a:ext cx="9144000" cy="304800"/>
          </a:xfrm>
          <a:prstGeom prst="rect">
            <a:avLst/>
          </a:prstGeom>
          <a:solidFill>
            <a:srgbClr val="6C6969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486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76914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6879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5086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eaf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6499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ila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76236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indi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15177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raspber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771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additional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886075"/>
            <a:ext cx="9144000" cy="39719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Insert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text here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0" y="2572165"/>
            <a:ext cx="9144000" cy="313932"/>
          </a:xfrm>
          <a:prstGeom prst="rect">
            <a:avLst/>
          </a:prstGeom>
          <a:solidFill>
            <a:schemeClr val="accent6">
              <a:alpha val="2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52434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dark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rgbClr val="4442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rgbClr val="444242">
              <a:alpha val="20000"/>
            </a:srgb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00775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0" y="1943100"/>
            <a:ext cx="9144000" cy="4914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73586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943100"/>
            <a:ext cx="9144000" cy="4914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32878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943100"/>
            <a:ext cx="9144000" cy="4914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93674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eaf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943100"/>
            <a:ext cx="9144000" cy="4914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68647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ila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943100"/>
            <a:ext cx="9144000" cy="4914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34655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indi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943100"/>
            <a:ext cx="9144000" cy="4914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79528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raspber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rgbClr val="EECCD8"/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943100"/>
            <a:ext cx="9144000" cy="4914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39749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dark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rgbClr val="4442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rgbClr val="DAD9D9"/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943100"/>
            <a:ext cx="9144000" cy="4914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30898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0" y="1371600"/>
            <a:ext cx="9144000" cy="5486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0553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609600"/>
            <a:ext cx="7774632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B84B5-06C3-4DFF-A5C6-568AA24A83D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952186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371600"/>
            <a:ext cx="9144000" cy="5486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44775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371600"/>
            <a:ext cx="9144000" cy="5486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0719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eaf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371600"/>
            <a:ext cx="9144000" cy="5486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91520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ila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371600"/>
            <a:ext cx="9144000" cy="5486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42106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indi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371600"/>
            <a:ext cx="9144000" cy="5486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43200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raspber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371600"/>
            <a:ext cx="9144000" cy="5486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70640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dark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rgbClr val="4442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377995"/>
            <a:ext cx="9144000" cy="55085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41114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aqu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52400" y="6464369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© TTS Group Ltd 2017</a:t>
            </a:r>
          </a:p>
        </p:txBody>
      </p:sp>
      <p:pic>
        <p:nvPicPr>
          <p:cNvPr id="5" name="Picture 4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0" y="6399101"/>
            <a:ext cx="584200" cy="306499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72634" y="1559952"/>
            <a:ext cx="7745226" cy="39449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6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60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6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6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Impact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44844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52400" y="6464369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© TTS Group Ltd 2017</a:t>
            </a:r>
          </a:p>
        </p:txBody>
      </p:sp>
      <p:pic>
        <p:nvPicPr>
          <p:cNvPr id="5" name="Picture 4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0" y="6399101"/>
            <a:ext cx="584200" cy="306499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72634" y="1559952"/>
            <a:ext cx="7745226" cy="39449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6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60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6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6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Impact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94941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pi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52400" y="6464369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© TTS Group Ltd 2017</a:t>
            </a:r>
          </a:p>
        </p:txBody>
      </p:sp>
      <p:pic>
        <p:nvPicPr>
          <p:cNvPr id="5" name="Picture 4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0" y="6399101"/>
            <a:ext cx="584200" cy="306499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72634" y="1559952"/>
            <a:ext cx="7745226" cy="3944937"/>
          </a:xfrm>
          <a:prstGeom prst="rect">
            <a:avLst/>
          </a:prstGeom>
        </p:spPr>
        <p:txBody>
          <a:bodyPr wrap="square" anchor="ctr">
            <a:normAutofit/>
          </a:bodyPr>
          <a:lstStyle>
            <a:lvl1pPr marL="0" indent="0" algn="ctr">
              <a:buNone/>
              <a:defRPr sz="16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6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60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6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6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Impact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2223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7EE97-4F7A-4516-99AE-11F5D4C9295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905653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eaf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52400" y="6464369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© TTS Group Ltd 2017</a:t>
            </a:r>
          </a:p>
        </p:txBody>
      </p:sp>
      <p:pic>
        <p:nvPicPr>
          <p:cNvPr id="5" name="Picture 4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0" y="6399101"/>
            <a:ext cx="584200" cy="306499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72634" y="1559952"/>
            <a:ext cx="7745226" cy="39449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6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60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6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6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Impact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79151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ilac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52400" y="6464369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© TTS Group Ltd 2017</a:t>
            </a:r>
          </a:p>
        </p:txBody>
      </p:sp>
      <p:pic>
        <p:nvPicPr>
          <p:cNvPr id="5" name="Picture 4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0" y="6399101"/>
            <a:ext cx="584200" cy="306499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72634" y="1559952"/>
            <a:ext cx="7745226" cy="39449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6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60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6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6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Impact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96628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indigo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52400" y="6464369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© TTS Group Ltd 2017</a:t>
            </a:r>
          </a:p>
        </p:txBody>
      </p:sp>
      <p:pic>
        <p:nvPicPr>
          <p:cNvPr id="5" name="Picture 4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0" y="6399101"/>
            <a:ext cx="584200" cy="306499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72634" y="1559952"/>
            <a:ext cx="7745226" cy="39449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6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60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6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6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Impact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36570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172075" y="2238374"/>
            <a:ext cx="4371974" cy="447739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endParaRPr lang="en-US" dirty="0"/>
          </a:p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6864" y="2324099"/>
            <a:ext cx="5370512" cy="383857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chemeClr val="accent2"/>
              </a:buClr>
              <a:defRPr sz="2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66802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172075" y="2238374"/>
            <a:ext cx="4371974" cy="447739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endParaRPr lang="en-US" dirty="0"/>
          </a:p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6864" y="2324099"/>
            <a:ext cx="5370512" cy="383857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chemeClr val="accent4"/>
              </a:buClr>
              <a:defRPr sz="2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66483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172075" y="2238374"/>
            <a:ext cx="4371974" cy="447739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endParaRPr lang="en-US" dirty="0"/>
          </a:p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6864" y="2324099"/>
            <a:ext cx="5370512" cy="383857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chemeClr val="tx2"/>
              </a:buClr>
              <a:defRPr sz="2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61692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eaf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172075" y="2238374"/>
            <a:ext cx="4371974" cy="447739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endParaRPr lang="en-US" dirty="0"/>
          </a:p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6864" y="2324099"/>
            <a:ext cx="5370512" cy="383857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chemeClr val="accent3"/>
              </a:buClr>
              <a:defRPr sz="2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78434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ila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172075" y="2238374"/>
            <a:ext cx="4371974" cy="447739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endParaRPr lang="en-US" dirty="0"/>
          </a:p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6864" y="2324099"/>
            <a:ext cx="5370512" cy="383857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chemeClr val="accent5"/>
              </a:buClr>
              <a:defRPr sz="2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06803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indi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172075" y="2238374"/>
            <a:ext cx="4371974" cy="447739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endParaRPr lang="en-US" dirty="0"/>
          </a:p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6864" y="2324099"/>
            <a:ext cx="5370512" cy="383857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chemeClr val="accent6"/>
              </a:buClr>
              <a:defRPr sz="2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rgbClr val="CEDEED"/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5234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raspber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172075" y="2238374"/>
            <a:ext cx="4371974" cy="447739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endParaRPr lang="en-US" dirty="0"/>
          </a:p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6864" y="2324099"/>
            <a:ext cx="5370512" cy="383857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chemeClr val="accent1"/>
              </a:buClr>
              <a:defRPr sz="2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rgbClr val="EECCD8"/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4989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1371600"/>
            <a:ext cx="9144000" cy="30480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7166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dark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172075" y="2238374"/>
            <a:ext cx="4371974" cy="447739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endParaRPr lang="en-US" dirty="0"/>
          </a:p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6864" y="2324099"/>
            <a:ext cx="5370512" cy="383857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rgbClr val="444242"/>
              </a:buClr>
              <a:defRPr sz="2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rgbClr val="4442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rgbClr val="DAD9D9"/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16478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2307853" y="3429000"/>
            <a:ext cx="4392488" cy="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V="1">
            <a:off x="3465826" y="1628800"/>
            <a:ext cx="2298411" cy="3456384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315965" y="1484784"/>
            <a:ext cx="2448273" cy="360040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 userDrawn="1"/>
        </p:nvSpPr>
        <p:spPr>
          <a:xfrm>
            <a:off x="3315965" y="2204864"/>
            <a:ext cx="2448272" cy="244827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8957" y="2708920"/>
            <a:ext cx="965200" cy="50639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316139" y="3286125"/>
            <a:ext cx="2447925" cy="1085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1" hasCustomPrompt="1"/>
          </p:nvPr>
        </p:nvSpPr>
        <p:spPr>
          <a:xfrm>
            <a:off x="2484495" y="639384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1" name="Picture Placeholder 29"/>
          <p:cNvSpPr>
            <a:spLocks noGrp="1"/>
          </p:cNvSpPr>
          <p:nvPr>
            <p:ph type="pic" sz="quarter" idx="12" hasCustomPrompt="1"/>
          </p:nvPr>
        </p:nvSpPr>
        <p:spPr>
          <a:xfrm>
            <a:off x="4974228" y="626985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2" name="Picture Placeholder 29"/>
          <p:cNvSpPr>
            <a:spLocks noGrp="1"/>
          </p:cNvSpPr>
          <p:nvPr>
            <p:ph type="pic" sz="quarter" idx="13" hasCustomPrompt="1"/>
          </p:nvPr>
        </p:nvSpPr>
        <p:spPr>
          <a:xfrm>
            <a:off x="6018198" y="2634310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3" name="Picture Placeholder 29"/>
          <p:cNvSpPr>
            <a:spLocks noGrp="1"/>
          </p:cNvSpPr>
          <p:nvPr>
            <p:ph type="pic" sz="quarter" idx="14" hasCustomPrompt="1"/>
          </p:nvPr>
        </p:nvSpPr>
        <p:spPr>
          <a:xfrm>
            <a:off x="1531013" y="2630400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4" name="Picture Placeholder 29"/>
          <p:cNvSpPr>
            <a:spLocks noGrp="1"/>
          </p:cNvSpPr>
          <p:nvPr>
            <p:ph type="pic" sz="quarter" idx="15" hasCustomPrompt="1"/>
          </p:nvPr>
        </p:nvSpPr>
        <p:spPr>
          <a:xfrm>
            <a:off x="2484495" y="4653136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5" name="Picture Placeholder 29"/>
          <p:cNvSpPr>
            <a:spLocks noGrp="1"/>
          </p:cNvSpPr>
          <p:nvPr>
            <p:ph type="pic" sz="quarter" idx="16" hasCustomPrompt="1"/>
          </p:nvPr>
        </p:nvSpPr>
        <p:spPr>
          <a:xfrm>
            <a:off x="5051720" y="4648543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7" hasCustomPrompt="1"/>
          </p:nvPr>
        </p:nvSpPr>
        <p:spPr>
          <a:xfrm>
            <a:off x="634851" y="529480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38" name="Text Placeholder 36"/>
          <p:cNvSpPr>
            <a:spLocks noGrp="1"/>
          </p:cNvSpPr>
          <p:nvPr>
            <p:ph type="body" sz="quarter" idx="18" hasCustomPrompt="1"/>
          </p:nvPr>
        </p:nvSpPr>
        <p:spPr>
          <a:xfrm>
            <a:off x="6822677" y="529480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39" name="Text Placeholder 36"/>
          <p:cNvSpPr>
            <a:spLocks noGrp="1"/>
          </p:cNvSpPr>
          <p:nvPr>
            <p:ph type="body" sz="quarter" idx="19" hasCustomPrompt="1"/>
          </p:nvPr>
        </p:nvSpPr>
        <p:spPr>
          <a:xfrm>
            <a:off x="7759655" y="3052216"/>
            <a:ext cx="1285771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41" name="Text Placeholder 36"/>
          <p:cNvSpPr>
            <a:spLocks noGrp="1"/>
          </p:cNvSpPr>
          <p:nvPr>
            <p:ph type="body" sz="quarter" idx="20" hasCustomPrompt="1"/>
          </p:nvPr>
        </p:nvSpPr>
        <p:spPr>
          <a:xfrm>
            <a:off x="118262" y="3052216"/>
            <a:ext cx="1285771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42" name="Text Placeholder 36"/>
          <p:cNvSpPr>
            <a:spLocks noGrp="1"/>
          </p:cNvSpPr>
          <p:nvPr>
            <p:ph type="body" sz="quarter" idx="21" hasCustomPrompt="1"/>
          </p:nvPr>
        </p:nvSpPr>
        <p:spPr>
          <a:xfrm>
            <a:off x="634851" y="60961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43" name="Text Placeholder 36"/>
          <p:cNvSpPr>
            <a:spLocks noGrp="1"/>
          </p:cNvSpPr>
          <p:nvPr>
            <p:ph type="body" sz="quarter" idx="22" hasCustomPrompt="1"/>
          </p:nvPr>
        </p:nvSpPr>
        <p:spPr>
          <a:xfrm>
            <a:off x="6822677" y="60961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87114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2307853" y="3429000"/>
            <a:ext cx="4392488" cy="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V="1">
            <a:off x="3465826" y="1628800"/>
            <a:ext cx="2298411" cy="3456384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315965" y="1484784"/>
            <a:ext cx="2448273" cy="360040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 userDrawn="1"/>
        </p:nvSpPr>
        <p:spPr>
          <a:xfrm>
            <a:off x="3315965" y="2204864"/>
            <a:ext cx="2448272" cy="2448272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8957" y="2708920"/>
            <a:ext cx="965200" cy="50639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316139" y="3286125"/>
            <a:ext cx="2447925" cy="1085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1" hasCustomPrompt="1"/>
          </p:nvPr>
        </p:nvSpPr>
        <p:spPr>
          <a:xfrm>
            <a:off x="2484495" y="639384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1" name="Picture Placeholder 29"/>
          <p:cNvSpPr>
            <a:spLocks noGrp="1"/>
          </p:cNvSpPr>
          <p:nvPr>
            <p:ph type="pic" sz="quarter" idx="12" hasCustomPrompt="1"/>
          </p:nvPr>
        </p:nvSpPr>
        <p:spPr>
          <a:xfrm>
            <a:off x="4974228" y="626985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2" name="Picture Placeholder 29"/>
          <p:cNvSpPr>
            <a:spLocks noGrp="1"/>
          </p:cNvSpPr>
          <p:nvPr>
            <p:ph type="pic" sz="quarter" idx="13" hasCustomPrompt="1"/>
          </p:nvPr>
        </p:nvSpPr>
        <p:spPr>
          <a:xfrm>
            <a:off x="6018198" y="2634310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3" name="Picture Placeholder 29"/>
          <p:cNvSpPr>
            <a:spLocks noGrp="1"/>
          </p:cNvSpPr>
          <p:nvPr>
            <p:ph type="pic" sz="quarter" idx="14" hasCustomPrompt="1"/>
          </p:nvPr>
        </p:nvSpPr>
        <p:spPr>
          <a:xfrm>
            <a:off x="1531013" y="2630400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4" name="Picture Placeholder 29"/>
          <p:cNvSpPr>
            <a:spLocks noGrp="1"/>
          </p:cNvSpPr>
          <p:nvPr>
            <p:ph type="pic" sz="quarter" idx="15" hasCustomPrompt="1"/>
          </p:nvPr>
        </p:nvSpPr>
        <p:spPr>
          <a:xfrm>
            <a:off x="2484495" y="4653136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5" name="Picture Placeholder 29"/>
          <p:cNvSpPr>
            <a:spLocks noGrp="1"/>
          </p:cNvSpPr>
          <p:nvPr>
            <p:ph type="pic" sz="quarter" idx="16" hasCustomPrompt="1"/>
          </p:nvPr>
        </p:nvSpPr>
        <p:spPr>
          <a:xfrm>
            <a:off x="5051720" y="4648543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7" hasCustomPrompt="1"/>
          </p:nvPr>
        </p:nvSpPr>
        <p:spPr>
          <a:xfrm>
            <a:off x="634851" y="529480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38" name="Text Placeholder 36"/>
          <p:cNvSpPr>
            <a:spLocks noGrp="1"/>
          </p:cNvSpPr>
          <p:nvPr>
            <p:ph type="body" sz="quarter" idx="18" hasCustomPrompt="1"/>
          </p:nvPr>
        </p:nvSpPr>
        <p:spPr>
          <a:xfrm>
            <a:off x="6822677" y="529480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39" name="Text Placeholder 36"/>
          <p:cNvSpPr>
            <a:spLocks noGrp="1"/>
          </p:cNvSpPr>
          <p:nvPr>
            <p:ph type="body" sz="quarter" idx="19" hasCustomPrompt="1"/>
          </p:nvPr>
        </p:nvSpPr>
        <p:spPr>
          <a:xfrm>
            <a:off x="7759655" y="3052216"/>
            <a:ext cx="1285771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41" name="Text Placeholder 36"/>
          <p:cNvSpPr>
            <a:spLocks noGrp="1"/>
          </p:cNvSpPr>
          <p:nvPr>
            <p:ph type="body" sz="quarter" idx="20" hasCustomPrompt="1"/>
          </p:nvPr>
        </p:nvSpPr>
        <p:spPr>
          <a:xfrm>
            <a:off x="118262" y="3052216"/>
            <a:ext cx="1285771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42" name="Text Placeholder 36"/>
          <p:cNvSpPr>
            <a:spLocks noGrp="1"/>
          </p:cNvSpPr>
          <p:nvPr>
            <p:ph type="body" sz="quarter" idx="21" hasCustomPrompt="1"/>
          </p:nvPr>
        </p:nvSpPr>
        <p:spPr>
          <a:xfrm>
            <a:off x="634851" y="60961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43" name="Text Placeholder 36"/>
          <p:cNvSpPr>
            <a:spLocks noGrp="1"/>
          </p:cNvSpPr>
          <p:nvPr>
            <p:ph type="body" sz="quarter" idx="22" hasCustomPrompt="1"/>
          </p:nvPr>
        </p:nvSpPr>
        <p:spPr>
          <a:xfrm>
            <a:off x="6822677" y="60961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15376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2307853" y="3429000"/>
            <a:ext cx="4392488" cy="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V="1">
            <a:off x="3465826" y="1628800"/>
            <a:ext cx="2298411" cy="3456384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315965" y="1484784"/>
            <a:ext cx="2448273" cy="360040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 userDrawn="1"/>
        </p:nvSpPr>
        <p:spPr>
          <a:xfrm>
            <a:off x="3315965" y="2204864"/>
            <a:ext cx="2448272" cy="2448272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8957" y="2708920"/>
            <a:ext cx="965200" cy="50639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316139" y="3286125"/>
            <a:ext cx="2447925" cy="1085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1" hasCustomPrompt="1"/>
          </p:nvPr>
        </p:nvSpPr>
        <p:spPr>
          <a:xfrm>
            <a:off x="2484495" y="639384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1" name="Picture Placeholder 29"/>
          <p:cNvSpPr>
            <a:spLocks noGrp="1"/>
          </p:cNvSpPr>
          <p:nvPr>
            <p:ph type="pic" sz="quarter" idx="12" hasCustomPrompt="1"/>
          </p:nvPr>
        </p:nvSpPr>
        <p:spPr>
          <a:xfrm>
            <a:off x="4974228" y="626985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2" name="Picture Placeholder 29"/>
          <p:cNvSpPr>
            <a:spLocks noGrp="1"/>
          </p:cNvSpPr>
          <p:nvPr>
            <p:ph type="pic" sz="quarter" idx="13" hasCustomPrompt="1"/>
          </p:nvPr>
        </p:nvSpPr>
        <p:spPr>
          <a:xfrm>
            <a:off x="6018198" y="2634310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3" name="Picture Placeholder 29"/>
          <p:cNvSpPr>
            <a:spLocks noGrp="1"/>
          </p:cNvSpPr>
          <p:nvPr>
            <p:ph type="pic" sz="quarter" idx="14" hasCustomPrompt="1"/>
          </p:nvPr>
        </p:nvSpPr>
        <p:spPr>
          <a:xfrm>
            <a:off x="1531013" y="2630400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4" name="Picture Placeholder 29"/>
          <p:cNvSpPr>
            <a:spLocks noGrp="1"/>
          </p:cNvSpPr>
          <p:nvPr>
            <p:ph type="pic" sz="quarter" idx="15" hasCustomPrompt="1"/>
          </p:nvPr>
        </p:nvSpPr>
        <p:spPr>
          <a:xfrm>
            <a:off x="2484495" y="4653136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5" name="Picture Placeholder 29"/>
          <p:cNvSpPr>
            <a:spLocks noGrp="1"/>
          </p:cNvSpPr>
          <p:nvPr>
            <p:ph type="pic" sz="quarter" idx="16" hasCustomPrompt="1"/>
          </p:nvPr>
        </p:nvSpPr>
        <p:spPr>
          <a:xfrm>
            <a:off x="5051720" y="4648543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7" hasCustomPrompt="1"/>
          </p:nvPr>
        </p:nvSpPr>
        <p:spPr>
          <a:xfrm>
            <a:off x="634851" y="529480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38" name="Text Placeholder 36"/>
          <p:cNvSpPr>
            <a:spLocks noGrp="1"/>
          </p:cNvSpPr>
          <p:nvPr>
            <p:ph type="body" sz="quarter" idx="18" hasCustomPrompt="1"/>
          </p:nvPr>
        </p:nvSpPr>
        <p:spPr>
          <a:xfrm>
            <a:off x="6822677" y="529480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39" name="Text Placeholder 36"/>
          <p:cNvSpPr>
            <a:spLocks noGrp="1"/>
          </p:cNvSpPr>
          <p:nvPr>
            <p:ph type="body" sz="quarter" idx="19" hasCustomPrompt="1"/>
          </p:nvPr>
        </p:nvSpPr>
        <p:spPr>
          <a:xfrm>
            <a:off x="7759655" y="3052216"/>
            <a:ext cx="1285771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41" name="Text Placeholder 36"/>
          <p:cNvSpPr>
            <a:spLocks noGrp="1"/>
          </p:cNvSpPr>
          <p:nvPr>
            <p:ph type="body" sz="quarter" idx="20" hasCustomPrompt="1"/>
          </p:nvPr>
        </p:nvSpPr>
        <p:spPr>
          <a:xfrm>
            <a:off x="118262" y="3052216"/>
            <a:ext cx="1285771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42" name="Text Placeholder 36"/>
          <p:cNvSpPr>
            <a:spLocks noGrp="1"/>
          </p:cNvSpPr>
          <p:nvPr>
            <p:ph type="body" sz="quarter" idx="21" hasCustomPrompt="1"/>
          </p:nvPr>
        </p:nvSpPr>
        <p:spPr>
          <a:xfrm>
            <a:off x="634851" y="60961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43" name="Text Placeholder 36"/>
          <p:cNvSpPr>
            <a:spLocks noGrp="1"/>
          </p:cNvSpPr>
          <p:nvPr>
            <p:ph type="body" sz="quarter" idx="22" hasCustomPrompt="1"/>
          </p:nvPr>
        </p:nvSpPr>
        <p:spPr>
          <a:xfrm>
            <a:off x="6822677" y="60961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05167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eaf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2307853" y="3429000"/>
            <a:ext cx="4392488" cy="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V="1">
            <a:off x="3465826" y="1628800"/>
            <a:ext cx="2298411" cy="3456384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315965" y="1484784"/>
            <a:ext cx="2448273" cy="360040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 userDrawn="1"/>
        </p:nvSpPr>
        <p:spPr>
          <a:xfrm>
            <a:off x="3315965" y="2204864"/>
            <a:ext cx="2448272" cy="2448272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8957" y="2708920"/>
            <a:ext cx="965200" cy="50639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316139" y="3286125"/>
            <a:ext cx="2447925" cy="1085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1" hasCustomPrompt="1"/>
          </p:nvPr>
        </p:nvSpPr>
        <p:spPr>
          <a:xfrm>
            <a:off x="2484495" y="639384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1" name="Picture Placeholder 29"/>
          <p:cNvSpPr>
            <a:spLocks noGrp="1"/>
          </p:cNvSpPr>
          <p:nvPr>
            <p:ph type="pic" sz="quarter" idx="12" hasCustomPrompt="1"/>
          </p:nvPr>
        </p:nvSpPr>
        <p:spPr>
          <a:xfrm>
            <a:off x="4974228" y="626985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2" name="Picture Placeholder 29"/>
          <p:cNvSpPr>
            <a:spLocks noGrp="1"/>
          </p:cNvSpPr>
          <p:nvPr>
            <p:ph type="pic" sz="quarter" idx="13" hasCustomPrompt="1"/>
          </p:nvPr>
        </p:nvSpPr>
        <p:spPr>
          <a:xfrm>
            <a:off x="6018198" y="2634310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3" name="Picture Placeholder 29"/>
          <p:cNvSpPr>
            <a:spLocks noGrp="1"/>
          </p:cNvSpPr>
          <p:nvPr>
            <p:ph type="pic" sz="quarter" idx="14" hasCustomPrompt="1"/>
          </p:nvPr>
        </p:nvSpPr>
        <p:spPr>
          <a:xfrm>
            <a:off x="1531013" y="2630400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4" name="Picture Placeholder 29"/>
          <p:cNvSpPr>
            <a:spLocks noGrp="1"/>
          </p:cNvSpPr>
          <p:nvPr>
            <p:ph type="pic" sz="quarter" idx="15" hasCustomPrompt="1"/>
          </p:nvPr>
        </p:nvSpPr>
        <p:spPr>
          <a:xfrm>
            <a:off x="2484495" y="4653136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5" name="Picture Placeholder 29"/>
          <p:cNvSpPr>
            <a:spLocks noGrp="1"/>
          </p:cNvSpPr>
          <p:nvPr>
            <p:ph type="pic" sz="quarter" idx="16" hasCustomPrompt="1"/>
          </p:nvPr>
        </p:nvSpPr>
        <p:spPr>
          <a:xfrm>
            <a:off x="5051720" y="4648543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7" hasCustomPrompt="1"/>
          </p:nvPr>
        </p:nvSpPr>
        <p:spPr>
          <a:xfrm>
            <a:off x="634851" y="529480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38" name="Text Placeholder 36"/>
          <p:cNvSpPr>
            <a:spLocks noGrp="1"/>
          </p:cNvSpPr>
          <p:nvPr>
            <p:ph type="body" sz="quarter" idx="18" hasCustomPrompt="1"/>
          </p:nvPr>
        </p:nvSpPr>
        <p:spPr>
          <a:xfrm>
            <a:off x="6822677" y="529480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39" name="Text Placeholder 36"/>
          <p:cNvSpPr>
            <a:spLocks noGrp="1"/>
          </p:cNvSpPr>
          <p:nvPr>
            <p:ph type="body" sz="quarter" idx="19" hasCustomPrompt="1"/>
          </p:nvPr>
        </p:nvSpPr>
        <p:spPr>
          <a:xfrm>
            <a:off x="7759655" y="3052216"/>
            <a:ext cx="1285771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41" name="Text Placeholder 36"/>
          <p:cNvSpPr>
            <a:spLocks noGrp="1"/>
          </p:cNvSpPr>
          <p:nvPr>
            <p:ph type="body" sz="quarter" idx="20" hasCustomPrompt="1"/>
          </p:nvPr>
        </p:nvSpPr>
        <p:spPr>
          <a:xfrm>
            <a:off x="118262" y="3052216"/>
            <a:ext cx="1285771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42" name="Text Placeholder 36"/>
          <p:cNvSpPr>
            <a:spLocks noGrp="1"/>
          </p:cNvSpPr>
          <p:nvPr>
            <p:ph type="body" sz="quarter" idx="21" hasCustomPrompt="1"/>
          </p:nvPr>
        </p:nvSpPr>
        <p:spPr>
          <a:xfrm>
            <a:off x="634851" y="60961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43" name="Text Placeholder 36"/>
          <p:cNvSpPr>
            <a:spLocks noGrp="1"/>
          </p:cNvSpPr>
          <p:nvPr>
            <p:ph type="body" sz="quarter" idx="22" hasCustomPrompt="1"/>
          </p:nvPr>
        </p:nvSpPr>
        <p:spPr>
          <a:xfrm>
            <a:off x="6822677" y="60961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73214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ila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2307853" y="3429000"/>
            <a:ext cx="4392488" cy="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V="1">
            <a:off x="3465826" y="1628800"/>
            <a:ext cx="2298411" cy="3456384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315965" y="1484784"/>
            <a:ext cx="2448273" cy="360040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 userDrawn="1"/>
        </p:nvSpPr>
        <p:spPr>
          <a:xfrm>
            <a:off x="3315965" y="2204864"/>
            <a:ext cx="2448272" cy="2448272"/>
          </a:xfrm>
          <a:prstGeom prst="ellipse">
            <a:avLst/>
          </a:prstGeom>
          <a:solidFill>
            <a:srgbClr val="8C7DA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8957" y="2708920"/>
            <a:ext cx="965200" cy="50639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316139" y="3286125"/>
            <a:ext cx="2447925" cy="1085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1" hasCustomPrompt="1"/>
          </p:nvPr>
        </p:nvSpPr>
        <p:spPr>
          <a:xfrm>
            <a:off x="2484495" y="639384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1" name="Picture Placeholder 29"/>
          <p:cNvSpPr>
            <a:spLocks noGrp="1"/>
          </p:cNvSpPr>
          <p:nvPr>
            <p:ph type="pic" sz="quarter" idx="12" hasCustomPrompt="1"/>
          </p:nvPr>
        </p:nvSpPr>
        <p:spPr>
          <a:xfrm>
            <a:off x="4974228" y="626985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2" name="Picture Placeholder 29"/>
          <p:cNvSpPr>
            <a:spLocks noGrp="1"/>
          </p:cNvSpPr>
          <p:nvPr>
            <p:ph type="pic" sz="quarter" idx="13" hasCustomPrompt="1"/>
          </p:nvPr>
        </p:nvSpPr>
        <p:spPr>
          <a:xfrm>
            <a:off x="6018198" y="2634310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3" name="Picture Placeholder 29"/>
          <p:cNvSpPr>
            <a:spLocks noGrp="1"/>
          </p:cNvSpPr>
          <p:nvPr>
            <p:ph type="pic" sz="quarter" idx="14" hasCustomPrompt="1"/>
          </p:nvPr>
        </p:nvSpPr>
        <p:spPr>
          <a:xfrm>
            <a:off x="1531013" y="2630400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4" name="Picture Placeholder 29"/>
          <p:cNvSpPr>
            <a:spLocks noGrp="1"/>
          </p:cNvSpPr>
          <p:nvPr>
            <p:ph type="pic" sz="quarter" idx="15" hasCustomPrompt="1"/>
          </p:nvPr>
        </p:nvSpPr>
        <p:spPr>
          <a:xfrm>
            <a:off x="2484495" y="4653136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5" name="Picture Placeholder 29"/>
          <p:cNvSpPr>
            <a:spLocks noGrp="1"/>
          </p:cNvSpPr>
          <p:nvPr>
            <p:ph type="pic" sz="quarter" idx="16" hasCustomPrompt="1"/>
          </p:nvPr>
        </p:nvSpPr>
        <p:spPr>
          <a:xfrm>
            <a:off x="5051720" y="4648543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7" hasCustomPrompt="1"/>
          </p:nvPr>
        </p:nvSpPr>
        <p:spPr>
          <a:xfrm>
            <a:off x="634851" y="529480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38" name="Text Placeholder 36"/>
          <p:cNvSpPr>
            <a:spLocks noGrp="1"/>
          </p:cNvSpPr>
          <p:nvPr>
            <p:ph type="body" sz="quarter" idx="18" hasCustomPrompt="1"/>
          </p:nvPr>
        </p:nvSpPr>
        <p:spPr>
          <a:xfrm>
            <a:off x="6822677" y="529480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39" name="Text Placeholder 36"/>
          <p:cNvSpPr>
            <a:spLocks noGrp="1"/>
          </p:cNvSpPr>
          <p:nvPr>
            <p:ph type="body" sz="quarter" idx="19" hasCustomPrompt="1"/>
          </p:nvPr>
        </p:nvSpPr>
        <p:spPr>
          <a:xfrm>
            <a:off x="7759655" y="3052216"/>
            <a:ext cx="1285771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41" name="Text Placeholder 36"/>
          <p:cNvSpPr>
            <a:spLocks noGrp="1"/>
          </p:cNvSpPr>
          <p:nvPr>
            <p:ph type="body" sz="quarter" idx="20" hasCustomPrompt="1"/>
          </p:nvPr>
        </p:nvSpPr>
        <p:spPr>
          <a:xfrm>
            <a:off x="118262" y="3052216"/>
            <a:ext cx="1285771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42" name="Text Placeholder 36"/>
          <p:cNvSpPr>
            <a:spLocks noGrp="1"/>
          </p:cNvSpPr>
          <p:nvPr>
            <p:ph type="body" sz="quarter" idx="21" hasCustomPrompt="1"/>
          </p:nvPr>
        </p:nvSpPr>
        <p:spPr>
          <a:xfrm>
            <a:off x="634851" y="60961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43" name="Text Placeholder 36"/>
          <p:cNvSpPr>
            <a:spLocks noGrp="1"/>
          </p:cNvSpPr>
          <p:nvPr>
            <p:ph type="body" sz="quarter" idx="22" hasCustomPrompt="1"/>
          </p:nvPr>
        </p:nvSpPr>
        <p:spPr>
          <a:xfrm>
            <a:off x="6822677" y="60961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132662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indi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2307853" y="3429000"/>
            <a:ext cx="4392488" cy="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V="1">
            <a:off x="3465826" y="1628800"/>
            <a:ext cx="2298411" cy="3456384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315965" y="1484784"/>
            <a:ext cx="2448273" cy="360040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 userDrawn="1"/>
        </p:nvSpPr>
        <p:spPr>
          <a:xfrm>
            <a:off x="3315965" y="2204864"/>
            <a:ext cx="2448272" cy="244827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8957" y="2708920"/>
            <a:ext cx="965200" cy="50639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316139" y="3286125"/>
            <a:ext cx="2447925" cy="1085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1" hasCustomPrompt="1"/>
          </p:nvPr>
        </p:nvSpPr>
        <p:spPr>
          <a:xfrm>
            <a:off x="2484495" y="639384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1" name="Picture Placeholder 29"/>
          <p:cNvSpPr>
            <a:spLocks noGrp="1"/>
          </p:cNvSpPr>
          <p:nvPr>
            <p:ph type="pic" sz="quarter" idx="12" hasCustomPrompt="1"/>
          </p:nvPr>
        </p:nvSpPr>
        <p:spPr>
          <a:xfrm>
            <a:off x="4974228" y="626985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2" name="Picture Placeholder 29"/>
          <p:cNvSpPr>
            <a:spLocks noGrp="1"/>
          </p:cNvSpPr>
          <p:nvPr>
            <p:ph type="pic" sz="quarter" idx="13" hasCustomPrompt="1"/>
          </p:nvPr>
        </p:nvSpPr>
        <p:spPr>
          <a:xfrm>
            <a:off x="6018198" y="2634310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3" name="Picture Placeholder 29"/>
          <p:cNvSpPr>
            <a:spLocks noGrp="1"/>
          </p:cNvSpPr>
          <p:nvPr>
            <p:ph type="pic" sz="quarter" idx="14" hasCustomPrompt="1"/>
          </p:nvPr>
        </p:nvSpPr>
        <p:spPr>
          <a:xfrm>
            <a:off x="1531013" y="2630400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4" name="Picture Placeholder 29"/>
          <p:cNvSpPr>
            <a:spLocks noGrp="1"/>
          </p:cNvSpPr>
          <p:nvPr>
            <p:ph type="pic" sz="quarter" idx="15" hasCustomPrompt="1"/>
          </p:nvPr>
        </p:nvSpPr>
        <p:spPr>
          <a:xfrm>
            <a:off x="2484495" y="4653136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5" name="Picture Placeholder 29"/>
          <p:cNvSpPr>
            <a:spLocks noGrp="1"/>
          </p:cNvSpPr>
          <p:nvPr>
            <p:ph type="pic" sz="quarter" idx="16" hasCustomPrompt="1"/>
          </p:nvPr>
        </p:nvSpPr>
        <p:spPr>
          <a:xfrm>
            <a:off x="5051720" y="4648543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7" hasCustomPrompt="1"/>
          </p:nvPr>
        </p:nvSpPr>
        <p:spPr>
          <a:xfrm>
            <a:off x="634851" y="529480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38" name="Text Placeholder 36"/>
          <p:cNvSpPr>
            <a:spLocks noGrp="1"/>
          </p:cNvSpPr>
          <p:nvPr>
            <p:ph type="body" sz="quarter" idx="18" hasCustomPrompt="1"/>
          </p:nvPr>
        </p:nvSpPr>
        <p:spPr>
          <a:xfrm>
            <a:off x="6822677" y="529480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39" name="Text Placeholder 36"/>
          <p:cNvSpPr>
            <a:spLocks noGrp="1"/>
          </p:cNvSpPr>
          <p:nvPr>
            <p:ph type="body" sz="quarter" idx="19" hasCustomPrompt="1"/>
          </p:nvPr>
        </p:nvSpPr>
        <p:spPr>
          <a:xfrm>
            <a:off x="7759655" y="3052216"/>
            <a:ext cx="1285771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41" name="Text Placeholder 36"/>
          <p:cNvSpPr>
            <a:spLocks noGrp="1"/>
          </p:cNvSpPr>
          <p:nvPr>
            <p:ph type="body" sz="quarter" idx="20" hasCustomPrompt="1"/>
          </p:nvPr>
        </p:nvSpPr>
        <p:spPr>
          <a:xfrm>
            <a:off x="118262" y="3052216"/>
            <a:ext cx="1285771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42" name="Text Placeholder 36"/>
          <p:cNvSpPr>
            <a:spLocks noGrp="1"/>
          </p:cNvSpPr>
          <p:nvPr>
            <p:ph type="body" sz="quarter" idx="21" hasCustomPrompt="1"/>
          </p:nvPr>
        </p:nvSpPr>
        <p:spPr>
          <a:xfrm>
            <a:off x="634851" y="60961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43" name="Text Placeholder 36"/>
          <p:cNvSpPr>
            <a:spLocks noGrp="1"/>
          </p:cNvSpPr>
          <p:nvPr>
            <p:ph type="body" sz="quarter" idx="22" hasCustomPrompt="1"/>
          </p:nvPr>
        </p:nvSpPr>
        <p:spPr>
          <a:xfrm>
            <a:off x="6822677" y="60961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2596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371600"/>
            <a:ext cx="9144000" cy="304800"/>
          </a:xfrm>
          <a:prstGeom prst="rect">
            <a:avLst/>
          </a:prstGeom>
          <a:solidFill>
            <a:schemeClr val="accent4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050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371600"/>
            <a:ext cx="9144000" cy="304800"/>
          </a:xfrm>
          <a:prstGeom prst="rect">
            <a:avLst/>
          </a:prstGeom>
          <a:solidFill>
            <a:schemeClr val="tx2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580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eaf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371600"/>
            <a:ext cx="9144000" cy="304800"/>
          </a:xfrm>
          <a:prstGeom prst="rect">
            <a:avLst/>
          </a:prstGeom>
          <a:solidFill>
            <a:schemeClr val="accent3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888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ila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371600"/>
            <a:ext cx="9144000" cy="304800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800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8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24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32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6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53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TS logo Pantones 210714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1400" y="295946"/>
            <a:ext cx="1905000" cy="99945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574304"/>
            <a:ext cx="9144000" cy="9906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579627"/>
            <a:ext cx="9143999" cy="985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add text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7570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762" r:id="rId3"/>
    <p:sldLayoutId id="2147483764" r:id="rId4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TS logo mono wh 210714.eps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800" y="609600"/>
            <a:ext cx="965200" cy="506390"/>
          </a:xfrm>
          <a:prstGeom prst="rect">
            <a:avLst/>
          </a:prstGeom>
        </p:spPr>
      </p:pic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296955" y="381001"/>
            <a:ext cx="7457515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16"/>
          <p:cNvSpPr txBox="1">
            <a:spLocks/>
          </p:cNvSpPr>
          <p:nvPr/>
        </p:nvSpPr>
        <p:spPr>
          <a:xfrm>
            <a:off x="126832" y="6432697"/>
            <a:ext cx="1638078" cy="308344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© TTS Group Ltd 2017</a:t>
            </a:r>
          </a:p>
        </p:txBody>
      </p:sp>
    </p:spTree>
    <p:extLst>
      <p:ext uri="{BB962C8B-B14F-4D97-AF65-F5344CB8AC3E}">
        <p14:creationId xmlns:p14="http://schemas.microsoft.com/office/powerpoint/2010/main" val="1300574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6" r:id="rId3"/>
    <p:sldLayoutId id="2147483705" r:id="rId4"/>
    <p:sldLayoutId id="2147483706" r:id="rId5"/>
    <p:sldLayoutId id="2147483707" r:id="rId6"/>
    <p:sldLayoutId id="2147483708" r:id="rId7"/>
    <p:sldLayoutId id="214748370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TS logo mono wh 210714.eps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800" y="609600"/>
            <a:ext cx="965200" cy="506390"/>
          </a:xfrm>
          <a:prstGeom prst="rect">
            <a:avLst/>
          </a:prstGeom>
        </p:spPr>
      </p:pic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296955" y="381001"/>
            <a:ext cx="7457515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16"/>
          <p:cNvSpPr txBox="1">
            <a:spLocks/>
          </p:cNvSpPr>
          <p:nvPr/>
        </p:nvSpPr>
        <p:spPr>
          <a:xfrm>
            <a:off x="126832" y="6432697"/>
            <a:ext cx="1638078" cy="308344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© TTS Group Ltd 2017</a:t>
            </a:r>
          </a:p>
        </p:txBody>
      </p:sp>
    </p:spTree>
    <p:extLst>
      <p:ext uri="{BB962C8B-B14F-4D97-AF65-F5344CB8AC3E}">
        <p14:creationId xmlns:p14="http://schemas.microsoft.com/office/powerpoint/2010/main" val="3430835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02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TS logo mono wh 210714.eps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800" y="609600"/>
            <a:ext cx="965200" cy="506390"/>
          </a:xfrm>
          <a:prstGeom prst="rect">
            <a:avLst/>
          </a:prstGeom>
        </p:spPr>
      </p:pic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296955" y="381001"/>
            <a:ext cx="7457515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2599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TS logo mono wh 210714.eps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800" y="609600"/>
            <a:ext cx="965200" cy="506390"/>
          </a:xfrm>
          <a:prstGeom prst="rect">
            <a:avLst/>
          </a:prstGeom>
        </p:spPr>
      </p:pic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296955" y="381001"/>
            <a:ext cx="7457515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4057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4406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699" r:id="rId2"/>
    <p:sldLayoutId id="2147483698" r:id="rId3"/>
    <p:sldLayoutId id="2147483700" r:id="rId4"/>
    <p:sldLayoutId id="2147483717" r:id="rId5"/>
    <p:sldLayoutId id="214748371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TS logo mono wh 210714.eps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800" y="609600"/>
            <a:ext cx="965200" cy="506390"/>
          </a:xfrm>
          <a:prstGeom prst="rect">
            <a:avLst/>
          </a:prstGeom>
        </p:spPr>
      </p:pic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296955" y="381001"/>
            <a:ext cx="7457515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16"/>
          <p:cNvSpPr txBox="1">
            <a:spLocks/>
          </p:cNvSpPr>
          <p:nvPr/>
        </p:nvSpPr>
        <p:spPr>
          <a:xfrm>
            <a:off x="126832" y="6432697"/>
            <a:ext cx="1638078" cy="308344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© TTS Group Ltd 2017</a:t>
            </a:r>
          </a:p>
        </p:txBody>
      </p:sp>
    </p:spTree>
    <p:extLst>
      <p:ext uri="{BB962C8B-B14F-4D97-AF65-F5344CB8AC3E}">
        <p14:creationId xmlns:p14="http://schemas.microsoft.com/office/powerpoint/2010/main" val="1854865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TS logo mono wh 210714.eps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800" y="609600"/>
            <a:ext cx="965200" cy="506390"/>
          </a:xfrm>
          <a:prstGeom prst="rect">
            <a:avLst/>
          </a:prstGeom>
        </p:spPr>
      </p:pic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296955" y="381001"/>
            <a:ext cx="7457515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16"/>
          <p:cNvSpPr txBox="1">
            <a:spLocks/>
          </p:cNvSpPr>
          <p:nvPr/>
        </p:nvSpPr>
        <p:spPr>
          <a:xfrm>
            <a:off x="126832" y="6432697"/>
            <a:ext cx="1638078" cy="308344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© TTS Group Ltd 2017</a:t>
            </a:r>
          </a:p>
        </p:txBody>
      </p:sp>
    </p:spTree>
    <p:extLst>
      <p:ext uri="{BB962C8B-B14F-4D97-AF65-F5344CB8AC3E}">
        <p14:creationId xmlns:p14="http://schemas.microsoft.com/office/powerpoint/2010/main" val="4262366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8" r:id="rId2"/>
    <p:sldLayoutId id="2147483759" r:id="rId3"/>
    <p:sldLayoutId id="2147483760" r:id="rId4"/>
    <p:sldLayoutId id="2147483757" r:id="rId5"/>
    <p:sldLayoutId id="214748376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Periscopes PowerPoint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50D984-6740-42DF-BC19-2039719D744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422" y="2942320"/>
            <a:ext cx="3925403" cy="33106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C39D6C-3331-4220-95AC-42423729785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0872" y="2942320"/>
            <a:ext cx="4147305" cy="331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3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1491133"/>
            <a:ext cx="9144000" cy="1143000"/>
          </a:xfrm>
        </p:spPr>
        <p:txBody>
          <a:bodyPr>
            <a:normAutofit/>
          </a:bodyPr>
          <a:lstStyle/>
          <a:p>
            <a:r>
              <a:rPr lang="en-GB" altLang="en-US" sz="4000" dirty="0">
                <a:latin typeface="Arial" charset="0"/>
                <a:cs typeface="Arial" charset="0"/>
              </a:rPr>
              <a:t>7. Fit the mirrors</a:t>
            </a:r>
          </a:p>
        </p:txBody>
      </p:sp>
      <p:sp>
        <p:nvSpPr>
          <p:cNvPr id="11267" name="Text Placeholder 2"/>
          <p:cNvSpPr>
            <a:spLocks noGrp="1"/>
          </p:cNvSpPr>
          <p:nvPr>
            <p:ph type="body" sz="half" idx="1"/>
          </p:nvPr>
        </p:nvSpPr>
        <p:spPr>
          <a:xfrm>
            <a:off x="542925" y="2817019"/>
            <a:ext cx="3474893" cy="3880560"/>
          </a:xfrm>
        </p:spPr>
        <p:txBody>
          <a:bodyPr/>
          <a:lstStyle/>
          <a:p>
            <a:pPr>
              <a:spcAft>
                <a:spcPts val="400"/>
              </a:spcAft>
            </a:pPr>
            <a:r>
              <a:rPr lang="en-GB" altLang="en-US" sz="2000" dirty="0">
                <a:latin typeface="Arial" charset="0"/>
                <a:cs typeface="Arial" charset="0"/>
              </a:rPr>
              <a:t>Slide the two mirrors into the slots.</a:t>
            </a:r>
          </a:p>
          <a:p>
            <a:pPr>
              <a:spcAft>
                <a:spcPts val="400"/>
              </a:spcAft>
            </a:pPr>
            <a:r>
              <a:rPr lang="en-GB" altLang="en-US" sz="2000" dirty="0">
                <a:latin typeface="Arial" charset="0"/>
                <a:cs typeface="Arial" charset="0"/>
              </a:rPr>
              <a:t>If the slots are too narrow cut them slightly wider.</a:t>
            </a:r>
          </a:p>
          <a:p>
            <a:pPr>
              <a:spcAft>
                <a:spcPts val="400"/>
              </a:spcAft>
            </a:pPr>
            <a:r>
              <a:rPr lang="en-GB" altLang="en-US" sz="2000" dirty="0">
                <a:latin typeface="Arial" charset="0"/>
                <a:cs typeface="Arial" charset="0"/>
              </a:rPr>
              <a:t>One mirror should be facing the round hole.</a:t>
            </a:r>
          </a:p>
          <a:p>
            <a:pPr>
              <a:spcAft>
                <a:spcPts val="400"/>
              </a:spcAft>
            </a:pPr>
            <a:r>
              <a:rPr lang="en-GB" altLang="en-US" sz="2000" dirty="0">
                <a:latin typeface="Arial" charset="0"/>
                <a:cs typeface="Arial" charset="0"/>
              </a:rPr>
              <a:t>The other mirror should be facing the rectangular hole.</a:t>
            </a:r>
          </a:p>
          <a:p>
            <a:pPr>
              <a:spcAft>
                <a:spcPts val="400"/>
              </a:spcAft>
            </a:pPr>
            <a:r>
              <a:rPr lang="en-GB" altLang="en-US" sz="2000" dirty="0">
                <a:latin typeface="Arial" charset="0"/>
                <a:cs typeface="Arial" charset="0"/>
              </a:rPr>
              <a:t>Tape the ends of the mountboard in place.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FA965B-D485-4C2E-8255-4DF6575FDD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4906617"/>
            <a:ext cx="4073236" cy="13884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3BD89F-1592-4A1C-B918-E17C4A4BCD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980876"/>
            <a:ext cx="4073236" cy="157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418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477019"/>
            <a:ext cx="9144000" cy="1143000"/>
          </a:xfrm>
        </p:spPr>
        <p:txBody>
          <a:bodyPr>
            <a:normAutofit/>
          </a:bodyPr>
          <a:lstStyle/>
          <a:p>
            <a:r>
              <a:rPr lang="en-GB" altLang="en-US" sz="4000" dirty="0">
                <a:latin typeface="Arial" charset="0"/>
                <a:cs typeface="Arial" charset="0"/>
              </a:rPr>
              <a:t>8. How the periscope works</a:t>
            </a:r>
            <a:endParaRPr lang="en-US" altLang="en-US" sz="4000" dirty="0">
              <a:latin typeface="Arial" charset="0"/>
              <a:cs typeface="Arial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7507" y="2877043"/>
            <a:ext cx="3176484" cy="4395787"/>
          </a:xfrm>
          <a:prstGeom prst="rect">
            <a:avLst/>
          </a:prstGeom>
        </p:spPr>
        <p:txBody>
          <a:bodyPr/>
          <a:lstStyle/>
          <a:p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Look into the round hole to try out your periscope.</a:t>
            </a:r>
          </a:p>
          <a:p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Discuss how the periscope works.</a:t>
            </a:r>
          </a:p>
          <a:p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What does reflection mean?</a:t>
            </a:r>
          </a:p>
          <a:p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Why is it important for the mirrors to be at 45° to the incoming light?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685E5627-8F94-4485-805D-E621D5165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9791" y="2758564"/>
            <a:ext cx="1564418" cy="363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E65440-91B4-4D0F-8D39-DF4B1D3A7D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9413" y="2877043"/>
            <a:ext cx="2298660" cy="33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958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477019"/>
            <a:ext cx="9144000" cy="1143000"/>
          </a:xfrm>
        </p:spPr>
        <p:txBody>
          <a:bodyPr>
            <a:normAutofit/>
          </a:bodyPr>
          <a:lstStyle/>
          <a:p>
            <a:r>
              <a:rPr lang="en-GB" altLang="en-US" sz="4000" dirty="0">
                <a:latin typeface="Arial" charset="0"/>
                <a:cs typeface="Arial" charset="0"/>
              </a:rPr>
              <a:t>9. Decorate your periscope</a:t>
            </a:r>
            <a:endParaRPr lang="en-US" altLang="en-US" sz="4000" dirty="0">
              <a:latin typeface="Arial" charset="0"/>
              <a:cs typeface="Arial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6626" y="3117192"/>
            <a:ext cx="2604311" cy="3512390"/>
          </a:xfrm>
          <a:prstGeom prst="rect">
            <a:avLst/>
          </a:prstGeom>
        </p:spPr>
        <p:txBody>
          <a:bodyPr/>
          <a:lstStyle/>
          <a:p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Decorate your periscope.</a:t>
            </a:r>
          </a:p>
          <a:p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You could use foam leaves to camouflage it.</a:t>
            </a:r>
          </a:p>
          <a:p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Suggest situations where you might want a periscope not to be noticed.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2174BB-7F91-4E6C-A695-5793A8C37E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0796" y="4077745"/>
            <a:ext cx="3207338" cy="11130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CA371E-F3A5-42B3-9F8E-FCE6C73675E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40796" y="2792341"/>
            <a:ext cx="3207338" cy="11130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724A48-6848-45F6-843E-3689A06BF97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0034" y="2792341"/>
            <a:ext cx="1976283" cy="36632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3D28BA-6D70-4144-B9C2-05D61E39E71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0796" y="5359543"/>
            <a:ext cx="3196216" cy="109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577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90491"/>
            <a:ext cx="9144000" cy="1143000"/>
          </a:xfrm>
        </p:spPr>
        <p:txBody>
          <a:bodyPr/>
          <a:lstStyle/>
          <a:p>
            <a:r>
              <a:rPr lang="en-US" altLang="en-US" sz="4000" dirty="0">
                <a:latin typeface="Arial" charset="0"/>
                <a:cs typeface="Arial" charset="0"/>
              </a:rPr>
              <a:t>6. Properties of materials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3524" y="2890340"/>
            <a:ext cx="4890363" cy="3790221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Does a smooth shiny surface or a dull surface reflect light better?</a:t>
            </a:r>
          </a:p>
          <a:p>
            <a:pPr>
              <a:spcAft>
                <a:spcPts val="600"/>
              </a:spcAft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Which of the materials you used reflects light?</a:t>
            </a:r>
          </a:p>
          <a:p>
            <a:pPr>
              <a:spcAft>
                <a:spcPts val="600"/>
              </a:spcAft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Which needs to be stiff? Why?</a:t>
            </a:r>
          </a:p>
          <a:p>
            <a:pPr>
              <a:spcAft>
                <a:spcPts val="600"/>
              </a:spcAft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Which ones are sticky?</a:t>
            </a:r>
          </a:p>
          <a:p>
            <a:pPr>
              <a:spcAft>
                <a:spcPts val="600"/>
              </a:spcAft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Which do you need to be able to cut?</a:t>
            </a:r>
          </a:p>
          <a:p>
            <a:pPr>
              <a:spcAft>
                <a:spcPts val="600"/>
              </a:spcAft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Which do you need to be able to bend?</a:t>
            </a:r>
            <a:endParaRPr lang="en-GB" altLang="en-US" sz="2600" dirty="0">
              <a:latin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772D95-4EBC-4322-96BF-94E3E0675E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6714" y="5601443"/>
            <a:ext cx="1110616" cy="7928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B51F17-6F4B-4928-B71A-CDD22E3434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8288" y="4198181"/>
            <a:ext cx="1110616" cy="11106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5F5E31C-7265-4B07-A974-5ABE4B71FB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0656" y="2762536"/>
            <a:ext cx="1573312" cy="11551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6B1D9E8-C23B-47C4-A1A1-E3CC0793A3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8287" y="2750358"/>
            <a:ext cx="997328" cy="115517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6E79672-E7B3-4259-AE68-40F1E0CB0DB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3240" y="4198181"/>
            <a:ext cx="1560728" cy="21868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6920336-CE38-495F-9831-82ABCD4C503D}"/>
              </a:ext>
            </a:extLst>
          </p:cNvPr>
          <p:cNvSpPr txBox="1"/>
          <p:nvPr/>
        </p:nvSpPr>
        <p:spPr>
          <a:xfrm>
            <a:off x="5373240" y="3843827"/>
            <a:ext cx="35860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Mountboard	           Mirror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		        Sticky tape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Box template	             Glue</a:t>
            </a:r>
          </a:p>
        </p:txBody>
      </p:sp>
    </p:spTree>
    <p:extLst>
      <p:ext uri="{BB962C8B-B14F-4D97-AF65-F5344CB8AC3E}">
        <p14:creationId xmlns:p14="http://schemas.microsoft.com/office/powerpoint/2010/main" val="155681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89504"/>
            <a:ext cx="9144000" cy="1143000"/>
          </a:xfrm>
        </p:spPr>
        <p:txBody>
          <a:bodyPr/>
          <a:lstStyle/>
          <a:p>
            <a:r>
              <a:rPr lang="en-GB" altLang="en-US" sz="4000" dirty="0">
                <a:latin typeface="Arial" charset="0"/>
                <a:cs typeface="Arial" charset="0"/>
              </a:rPr>
              <a:t>7. Plenary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9636" y="3262821"/>
            <a:ext cx="4536328" cy="3371892"/>
          </a:xfrm>
        </p:spPr>
        <p:txBody>
          <a:bodyPr/>
          <a:lstStyle/>
          <a:p>
            <a:pPr marL="342900" indent="-342900">
              <a:spcBef>
                <a:spcPct val="0"/>
              </a:spcBef>
              <a:defRPr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What difficulties did you encounter and how did you overcome them?</a:t>
            </a:r>
          </a:p>
          <a:p>
            <a:pPr marL="342900" indent="-342900">
              <a:spcBef>
                <a:spcPct val="0"/>
              </a:spcBef>
              <a:defRPr/>
            </a:pP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defRPr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What have you learnt about:</a:t>
            </a:r>
          </a:p>
          <a:p>
            <a:pPr marL="342900" indent="-342900">
              <a:spcBef>
                <a:spcPct val="0"/>
              </a:spcBef>
              <a:defRPr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How light behaves?</a:t>
            </a:r>
          </a:p>
          <a:p>
            <a:pPr marL="342900" indent="-342900">
              <a:spcBef>
                <a:spcPct val="0"/>
              </a:spcBef>
              <a:defRPr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How you see things?</a:t>
            </a:r>
          </a:p>
          <a:p>
            <a:pPr marL="342900" indent="-342900">
              <a:spcBef>
                <a:spcPct val="0"/>
              </a:spcBef>
              <a:defRPr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How a periscope works?</a:t>
            </a:r>
          </a:p>
          <a:p>
            <a:pPr marL="342900" indent="-342900">
              <a:spcBef>
                <a:spcPct val="0"/>
              </a:spcBef>
              <a:defRPr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Using materials for particular purposes?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342900" indent="-342900">
              <a:spcBef>
                <a:spcPct val="0"/>
              </a:spcBef>
              <a:defRPr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What did you enjoy most about the activity?</a:t>
            </a:r>
          </a:p>
          <a:p>
            <a:pPr marL="0" indent="0">
              <a:buNone/>
            </a:pPr>
            <a:endParaRPr lang="en-GB" altLang="en-US" sz="2800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4BE7800-2BE5-48A5-A32C-726E54B38C3C}"/>
              </a:ext>
            </a:extLst>
          </p:cNvPr>
          <p:cNvSpPr txBox="1">
            <a:spLocks noChangeArrowheads="1"/>
          </p:cNvSpPr>
          <p:nvPr/>
        </p:nvSpPr>
        <p:spPr>
          <a:xfrm>
            <a:off x="229635" y="2818806"/>
            <a:ext cx="7108656" cy="5731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Discuss how the activity went and what you have learnt.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32FD42-EDE8-4B36-83DF-03BC4061EC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5964" y="3391910"/>
            <a:ext cx="2006807" cy="31012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B6BE22-98BF-4485-9925-D1C51414988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65818" y="3391910"/>
            <a:ext cx="1740119" cy="310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441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0" y="1479851"/>
            <a:ext cx="9143999" cy="1143000"/>
          </a:xfrm>
        </p:spPr>
        <p:txBody>
          <a:bodyPr/>
          <a:lstStyle/>
          <a:p>
            <a:r>
              <a:rPr lang="en-GB" altLang="en-US" sz="4000" dirty="0">
                <a:latin typeface="Arial" charset="0"/>
                <a:cs typeface="Arial" charset="0"/>
              </a:rPr>
              <a:t>More fun TTS class kits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46552" y="5854789"/>
            <a:ext cx="8280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000" dirty="0">
                <a:latin typeface="Arial" charset="0"/>
                <a:cs typeface="Arial" charset="0"/>
              </a:rPr>
              <a:t>Balloon buggies		         Fan boats	                        Crumble kit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69054" y="6415540"/>
            <a:ext cx="38923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Copyright © Caroline Alliston 2018 </a:t>
            </a:r>
          </a:p>
          <a:p>
            <a:r>
              <a:rPr lang="en-GB" dirty="0"/>
              <a:t> </a:t>
            </a:r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33F681-15A0-4A64-95F3-CBAA7896B9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0468" y="3271702"/>
            <a:ext cx="3215357" cy="23751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ECBFD5-3720-450B-AD22-87CDA66D48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1239" y="3190510"/>
            <a:ext cx="2072308" cy="25036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3163882-08A9-46D5-92FF-2DDAECF094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9" y="3187270"/>
            <a:ext cx="2298173" cy="245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995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1719434"/>
            <a:ext cx="9144000" cy="1222375"/>
          </a:xfrm>
          <a:prstGeom prst="rect">
            <a:avLst/>
          </a:prstGeom>
        </p:spPr>
        <p:txBody>
          <a:bodyPr/>
          <a:lstStyle/>
          <a:p>
            <a:pPr marL="0" indent="0" algn="ctr">
              <a:buFontTx/>
              <a:buNone/>
            </a:pPr>
            <a:r>
              <a:rPr lang="en-GB" altLang="en-US" sz="4000" dirty="0">
                <a:solidFill>
                  <a:schemeClr val="bg1"/>
                </a:solidFill>
                <a:latin typeface="Arial" charset="0"/>
                <a:cs typeface="Arial" charset="0"/>
              </a:rPr>
              <a:t>Where periscopes are used</a:t>
            </a:r>
            <a:endParaRPr lang="en-US" altLang="en-US" sz="40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D1587D-57DF-431D-9415-02BF0D8D42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470" y="3031848"/>
            <a:ext cx="3709071" cy="27933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07FE42-1B7C-47FF-BD7F-1F559EBF070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08133" y="3180653"/>
            <a:ext cx="3169068" cy="2662990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2EBF9175-8A58-4D04-8EC8-2F25C0EF9123}"/>
              </a:ext>
            </a:extLst>
          </p:cNvPr>
          <p:cNvSpPr txBox="1">
            <a:spLocks noChangeArrowheads="1"/>
          </p:cNvSpPr>
          <p:nvPr/>
        </p:nvSpPr>
        <p:spPr>
          <a:xfrm>
            <a:off x="655470" y="6100968"/>
            <a:ext cx="5526162" cy="43957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What are periscopes used for? </a:t>
            </a:r>
          </a:p>
        </p:txBody>
      </p:sp>
    </p:spTree>
    <p:extLst>
      <p:ext uri="{BB962C8B-B14F-4D97-AF65-F5344CB8AC3E}">
        <p14:creationId xmlns:p14="http://schemas.microsoft.com/office/powerpoint/2010/main" val="1745705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89505"/>
            <a:ext cx="9144000" cy="1143000"/>
          </a:xfrm>
        </p:spPr>
        <p:txBody>
          <a:bodyPr/>
          <a:lstStyle/>
          <a:p>
            <a:r>
              <a:rPr lang="en-GB" altLang="en-US" sz="4000" dirty="0">
                <a:latin typeface="Arial" charset="0"/>
                <a:cs typeface="Arial" charset="0"/>
              </a:rPr>
              <a:t>STEM Learning objectives</a:t>
            </a:r>
            <a:endParaRPr lang="en-GB" altLang="en-US" sz="3200" dirty="0">
              <a:latin typeface="Arial" charset="0"/>
              <a:cs typeface="Arial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3116198"/>
            <a:ext cx="8082882" cy="4392613"/>
          </a:xfrm>
        </p:spPr>
        <p:txBody>
          <a:bodyPr/>
          <a:lstStyle/>
          <a:p>
            <a:pPr lvl="0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cience – explore the way that light behaves</a:t>
            </a:r>
          </a:p>
          <a:p>
            <a:pPr marL="0" lv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echnology – give reasons for the particular uses of everyday materials</a:t>
            </a:r>
          </a:p>
          <a:p>
            <a:pPr marL="0" lv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ngineering – construct a periscope and understand how it works</a:t>
            </a:r>
          </a:p>
          <a:p>
            <a:pPr lvl="0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aths – draw and measure angles in degrees using a protractor</a:t>
            </a:r>
          </a:p>
          <a:p>
            <a:pPr marL="0" indent="0">
              <a:spcAft>
                <a:spcPts val="600"/>
              </a:spcAft>
              <a:buNone/>
            </a:pPr>
            <a:endParaRPr lang="en-GB" altLang="en-US" sz="20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190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01861"/>
            <a:ext cx="9144000" cy="1143000"/>
          </a:xfrm>
        </p:spPr>
        <p:txBody>
          <a:bodyPr/>
          <a:lstStyle/>
          <a:p>
            <a:r>
              <a:rPr lang="en-GB" altLang="en-US" sz="4000" dirty="0">
                <a:latin typeface="Arial" charset="0"/>
                <a:cs typeface="Arial" charset="0"/>
              </a:rPr>
              <a:t>1. Work safely</a:t>
            </a:r>
            <a:endParaRPr lang="en-GB" altLang="en-US" sz="3200" dirty="0">
              <a:latin typeface="Arial" charset="0"/>
              <a:cs typeface="Arial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3177" y="2869321"/>
            <a:ext cx="8208962" cy="4392612"/>
          </a:xfrm>
        </p:spPr>
        <p:txBody>
          <a:bodyPr/>
          <a:lstStyle/>
          <a:p>
            <a:pPr marL="0" indent="0">
              <a:spcAft>
                <a:spcPts val="600"/>
              </a:spcAft>
              <a:buFontTx/>
              <a:buNone/>
            </a:pPr>
            <a:r>
              <a:rPr lang="en-GB" altLang="en-US" sz="2000" dirty="0">
                <a:latin typeface="Arial" charset="0"/>
                <a:cs typeface="Arial" charset="0"/>
              </a:rPr>
              <a:t>Look at the tools and equipment. Can you spot any potential hazards? </a:t>
            </a:r>
          </a:p>
          <a:p>
            <a:pPr marL="0" indent="0">
              <a:spcAft>
                <a:spcPts val="600"/>
              </a:spcAft>
              <a:buFontTx/>
              <a:buNone/>
            </a:pPr>
            <a:endParaRPr lang="en-GB" altLang="en-US" sz="2800" dirty="0">
              <a:latin typeface="Arial" charset="0"/>
              <a:cs typeface="Arial" charset="0"/>
            </a:endParaRPr>
          </a:p>
          <a:p>
            <a:pPr marL="0" indent="0">
              <a:spcAft>
                <a:spcPts val="600"/>
              </a:spcAft>
              <a:buFontTx/>
              <a:buNone/>
            </a:pPr>
            <a:endParaRPr lang="en-GB" altLang="en-US" sz="2800" dirty="0">
              <a:latin typeface="Arial" charset="0"/>
              <a:cs typeface="Arial" charset="0"/>
            </a:endParaRPr>
          </a:p>
          <a:p>
            <a:pPr marL="0" indent="0">
              <a:spcAft>
                <a:spcPts val="600"/>
              </a:spcAft>
              <a:buFontTx/>
              <a:buNone/>
            </a:pPr>
            <a:endParaRPr lang="en-GB" altLang="en-US" sz="2800" dirty="0">
              <a:latin typeface="Arial" charset="0"/>
              <a:cs typeface="Arial" charset="0"/>
            </a:endParaRPr>
          </a:p>
          <a:p>
            <a:pPr marL="0" indent="0">
              <a:spcAft>
                <a:spcPts val="600"/>
              </a:spcAft>
              <a:buFontTx/>
              <a:buNone/>
            </a:pPr>
            <a:endParaRPr lang="en-GB" altLang="en-US" sz="2800" dirty="0">
              <a:latin typeface="Arial" charset="0"/>
              <a:cs typeface="Arial" charset="0"/>
            </a:endParaRPr>
          </a:p>
          <a:p>
            <a:pPr marL="0" indent="0">
              <a:spcAft>
                <a:spcPts val="600"/>
              </a:spcAft>
              <a:buFontTx/>
              <a:buNone/>
            </a:pPr>
            <a:endParaRPr lang="en-GB" altLang="en-US" sz="2000" dirty="0">
              <a:latin typeface="Arial" charset="0"/>
              <a:cs typeface="Arial" charset="0"/>
            </a:endParaRPr>
          </a:p>
          <a:p>
            <a:pPr marL="0" indent="0">
              <a:spcAft>
                <a:spcPts val="600"/>
              </a:spcAft>
              <a:buFontTx/>
              <a:buNone/>
            </a:pPr>
            <a:r>
              <a:rPr lang="en-GB" altLang="en-US" sz="2000" dirty="0">
                <a:latin typeface="Arial" charset="0"/>
                <a:cs typeface="Arial" charset="0"/>
              </a:rPr>
              <a:t>Can you think of ways to reduce the risks?</a:t>
            </a:r>
          </a:p>
          <a:p>
            <a:pPr marL="0" indent="0">
              <a:buFontTx/>
              <a:buNone/>
            </a:pPr>
            <a:endParaRPr lang="en-GB" altLang="en-US" dirty="0">
              <a:latin typeface="Arial" charset="0"/>
              <a:cs typeface="Arial" charset="0"/>
            </a:endParaRPr>
          </a:p>
          <a:p>
            <a:pPr marL="0" indent="0">
              <a:buFontTx/>
              <a:buNone/>
            </a:pPr>
            <a:endParaRPr lang="en-GB" altLang="en-US" dirty="0">
              <a:latin typeface="Arial" charset="0"/>
              <a:cs typeface="Arial" charset="0"/>
            </a:endParaRPr>
          </a:p>
        </p:txBody>
      </p:sp>
      <p:pic>
        <p:nvPicPr>
          <p:cNvPr id="922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861" y="3876567"/>
            <a:ext cx="2608249" cy="1634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248D28BD-1E59-429C-800D-5F8BDBCAE1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3189" y="3876567"/>
            <a:ext cx="2462463" cy="1847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Image result for sun">
            <a:extLst>
              <a:ext uri="{FF2B5EF4-FFF2-40B4-BE49-F238E27FC236}">
                <a16:creationId xmlns:a16="http://schemas.microsoft.com/office/drawing/2014/main" id="{8CC7EFF4-1C5A-4482-B3FE-D0A0D4190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0810" y="3584067"/>
            <a:ext cx="95885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E8FED5B-3087-4176-B09E-13916459650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5921" y="3515201"/>
            <a:ext cx="1701726" cy="270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750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1507267"/>
            <a:ext cx="9144000" cy="1143000"/>
          </a:xfrm>
        </p:spPr>
        <p:txBody>
          <a:bodyPr>
            <a:normAutofit/>
          </a:bodyPr>
          <a:lstStyle/>
          <a:p>
            <a:r>
              <a:rPr lang="en-GB" altLang="en-US" sz="4000" dirty="0">
                <a:latin typeface="Arial" charset="0"/>
                <a:cs typeface="Arial" charset="0"/>
              </a:rPr>
              <a:t>2. Cut and mount your mirrors</a:t>
            </a:r>
          </a:p>
        </p:txBody>
      </p:sp>
      <p:sp>
        <p:nvSpPr>
          <p:cNvPr id="10243" name="Text Placeholder 2"/>
          <p:cNvSpPr>
            <a:spLocks noGrp="1"/>
          </p:cNvSpPr>
          <p:nvPr>
            <p:ph type="body" sz="half" idx="1"/>
          </p:nvPr>
        </p:nvSpPr>
        <p:spPr>
          <a:xfrm>
            <a:off x="546272" y="2781639"/>
            <a:ext cx="8429286" cy="4681538"/>
          </a:xfrm>
        </p:spPr>
        <p:txBody>
          <a:bodyPr/>
          <a:lstStyle/>
          <a:p>
            <a:pPr>
              <a:spcAft>
                <a:spcPts val="400"/>
              </a:spcAft>
            </a:pPr>
            <a:r>
              <a:rPr lang="en-GB" altLang="en-US" sz="2000" dirty="0">
                <a:latin typeface="Arial" charset="0"/>
                <a:cs typeface="Arial" charset="0"/>
              </a:rPr>
              <a:t>Mark and cut two rectangles of mountboard 7 cm x 10 cm. </a:t>
            </a:r>
          </a:p>
          <a:p>
            <a:pPr>
              <a:spcAft>
                <a:spcPts val="400"/>
              </a:spcAft>
            </a:pPr>
            <a:r>
              <a:rPr lang="en-GB" altLang="en-US" sz="2000" dirty="0">
                <a:latin typeface="Arial" charset="0"/>
                <a:cs typeface="Arial" charset="0"/>
              </a:rPr>
              <a:t>Mark and cut two rectangles of mirror 6 cm x 7 cm.</a:t>
            </a:r>
          </a:p>
          <a:p>
            <a:pPr>
              <a:spcAft>
                <a:spcPts val="400"/>
              </a:spcAft>
            </a:pPr>
            <a:r>
              <a:rPr lang="en-GB" altLang="en-US" sz="2000" dirty="0">
                <a:latin typeface="Arial" charset="0"/>
                <a:cs typeface="Arial" charset="0"/>
              </a:rPr>
              <a:t>Peel the plastic covers off the back of the mirrors and stick them to the mountboard as shown.</a:t>
            </a:r>
          </a:p>
          <a:p>
            <a:pPr>
              <a:spcAft>
                <a:spcPts val="400"/>
              </a:spcAft>
            </a:pPr>
            <a:r>
              <a:rPr lang="en-GB" altLang="en-US" sz="2000" dirty="0">
                <a:latin typeface="Arial" charset="0"/>
                <a:cs typeface="Arial" charset="0"/>
              </a:rPr>
              <a:t>Peel the plastic covers off the front of the mirrors.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1B8E37-1662-4441-A41E-72752CF819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7923" y="4710543"/>
            <a:ext cx="4788154" cy="193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128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1491133"/>
            <a:ext cx="9144000" cy="1143000"/>
          </a:xfrm>
        </p:spPr>
        <p:txBody>
          <a:bodyPr>
            <a:normAutofit/>
          </a:bodyPr>
          <a:lstStyle/>
          <a:p>
            <a:r>
              <a:rPr lang="en-GB" altLang="en-US" sz="4000" dirty="0">
                <a:latin typeface="Arial" charset="0"/>
                <a:cs typeface="Arial" charset="0"/>
              </a:rPr>
              <a:t>3. Cut and fold your box</a:t>
            </a:r>
          </a:p>
        </p:txBody>
      </p:sp>
      <p:sp>
        <p:nvSpPr>
          <p:cNvPr id="11267" name="Text Placeholder 2"/>
          <p:cNvSpPr>
            <a:spLocks noGrp="1"/>
          </p:cNvSpPr>
          <p:nvPr>
            <p:ph type="body" sz="half" idx="1"/>
          </p:nvPr>
        </p:nvSpPr>
        <p:spPr>
          <a:xfrm>
            <a:off x="542925" y="2817018"/>
            <a:ext cx="3566473" cy="3736181"/>
          </a:xfrm>
        </p:spPr>
        <p:txBody>
          <a:bodyPr/>
          <a:lstStyle/>
          <a:p>
            <a:pPr>
              <a:spcAft>
                <a:spcPts val="400"/>
              </a:spcAft>
            </a:pPr>
            <a:r>
              <a:rPr lang="en-GB" altLang="en-US" sz="2000" dirty="0">
                <a:latin typeface="Arial" charset="0"/>
                <a:cs typeface="Arial" charset="0"/>
              </a:rPr>
              <a:t>Carefully cut the box template along each of the solid lines.</a:t>
            </a:r>
          </a:p>
          <a:p>
            <a:pPr>
              <a:spcAft>
                <a:spcPts val="400"/>
              </a:spcAft>
            </a:pPr>
            <a:r>
              <a:rPr lang="en-GB" altLang="en-US" sz="2000" dirty="0">
                <a:latin typeface="Arial" charset="0"/>
                <a:cs typeface="Arial" charset="0"/>
              </a:rPr>
              <a:t>Use a ruler and one blade of the scissors to score along the dashed lines.</a:t>
            </a:r>
          </a:p>
          <a:p>
            <a:pPr>
              <a:spcAft>
                <a:spcPts val="400"/>
              </a:spcAft>
            </a:pPr>
            <a:r>
              <a:rPr lang="en-GB" altLang="en-US" sz="2000" dirty="0">
                <a:latin typeface="Arial" charset="0"/>
                <a:cs typeface="Arial" charset="0"/>
              </a:rPr>
              <a:t>Fold the card along the dashed lines to make a box.</a:t>
            </a:r>
          </a:p>
          <a:p>
            <a:pPr>
              <a:spcAft>
                <a:spcPts val="400"/>
              </a:spcAft>
            </a:pPr>
            <a:r>
              <a:rPr lang="en-GB" altLang="en-US" sz="2000" dirty="0">
                <a:latin typeface="Arial" charset="0"/>
                <a:cs typeface="Arial" charset="0"/>
              </a:rPr>
              <a:t>The score lines should be on the outside.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2EBCF1-6145-4244-8B68-17517A0A72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5976" y="2759447"/>
            <a:ext cx="3934690" cy="19482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A3E9558-F863-4992-90BE-5CB1CB058E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5976" y="4898437"/>
            <a:ext cx="3934690" cy="159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027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1491133"/>
            <a:ext cx="9144000" cy="1143000"/>
          </a:xfrm>
        </p:spPr>
        <p:txBody>
          <a:bodyPr>
            <a:normAutofit/>
          </a:bodyPr>
          <a:lstStyle/>
          <a:p>
            <a:r>
              <a:rPr lang="en-GB" altLang="en-US" sz="4000" dirty="0">
                <a:latin typeface="Arial" charset="0"/>
                <a:cs typeface="Arial" charset="0"/>
              </a:rPr>
              <a:t>4. Cut slots to mount the mirrors</a:t>
            </a:r>
          </a:p>
        </p:txBody>
      </p:sp>
      <p:sp>
        <p:nvSpPr>
          <p:cNvPr id="11267" name="Text Placeholder 2"/>
          <p:cNvSpPr>
            <a:spLocks noGrp="1"/>
          </p:cNvSpPr>
          <p:nvPr>
            <p:ph type="body" sz="half" idx="1"/>
          </p:nvPr>
        </p:nvSpPr>
        <p:spPr>
          <a:xfrm>
            <a:off x="413615" y="2821143"/>
            <a:ext cx="2357293" cy="3880560"/>
          </a:xfrm>
        </p:spPr>
        <p:txBody>
          <a:bodyPr/>
          <a:lstStyle/>
          <a:p>
            <a:pPr>
              <a:spcAft>
                <a:spcPts val="400"/>
              </a:spcAft>
            </a:pPr>
            <a:r>
              <a:rPr lang="en-GB" altLang="en-US" sz="2000" dirty="0">
                <a:latin typeface="Arial" charset="0"/>
                <a:cs typeface="Arial" charset="0"/>
              </a:rPr>
              <a:t>Open the box out flat again.</a:t>
            </a:r>
          </a:p>
          <a:p>
            <a:pPr>
              <a:spcAft>
                <a:spcPts val="400"/>
              </a:spcAft>
            </a:pPr>
            <a:r>
              <a:rPr lang="en-GB" altLang="en-US" sz="2000" dirty="0">
                <a:latin typeface="Arial" charset="0"/>
                <a:cs typeface="Arial" charset="0"/>
              </a:rPr>
              <a:t>Measure and draw four 7.5 cm long lines at 45° as shown.</a:t>
            </a:r>
          </a:p>
          <a:p>
            <a:pPr>
              <a:spcAft>
                <a:spcPts val="400"/>
              </a:spcAft>
            </a:pPr>
            <a:r>
              <a:rPr lang="en-GB" altLang="en-US" sz="2000" dirty="0">
                <a:latin typeface="Arial" charset="0"/>
                <a:cs typeface="Arial" charset="0"/>
              </a:rPr>
              <a:t>Cut 2 mm wide slots along the four lines.</a:t>
            </a:r>
          </a:p>
          <a:p>
            <a:pPr>
              <a:spcAft>
                <a:spcPts val="400"/>
              </a:spcAft>
            </a:pPr>
            <a:endParaRPr lang="en-GB" altLang="en-US" sz="2000" dirty="0">
              <a:latin typeface="Arial" charset="0"/>
              <a:cs typeface="Arial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4E7F6E0-3EFE-439D-A1BB-BC4E0EADD1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7293" y="2815765"/>
            <a:ext cx="2650722" cy="37216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AFC03E-EBA5-4A33-9B6B-41A5D2DCCA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558991" y="3351235"/>
            <a:ext cx="3655834" cy="265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815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1491133"/>
            <a:ext cx="9144000" cy="1143000"/>
          </a:xfrm>
        </p:spPr>
        <p:txBody>
          <a:bodyPr>
            <a:normAutofit/>
          </a:bodyPr>
          <a:lstStyle/>
          <a:p>
            <a:r>
              <a:rPr lang="en-GB" altLang="en-US" sz="4000" dirty="0">
                <a:latin typeface="Arial" charset="0"/>
                <a:cs typeface="Arial" charset="0"/>
              </a:rPr>
              <a:t>5. Reinforce the slots for the mirrors</a:t>
            </a:r>
          </a:p>
        </p:txBody>
      </p:sp>
      <p:sp>
        <p:nvSpPr>
          <p:cNvPr id="11267" name="Text Placeholder 2"/>
          <p:cNvSpPr>
            <a:spLocks noGrp="1"/>
          </p:cNvSpPr>
          <p:nvPr>
            <p:ph type="body" sz="half" idx="1"/>
          </p:nvPr>
        </p:nvSpPr>
        <p:spPr>
          <a:xfrm>
            <a:off x="542925" y="2817019"/>
            <a:ext cx="1747693" cy="3880560"/>
          </a:xfrm>
        </p:spPr>
        <p:txBody>
          <a:bodyPr/>
          <a:lstStyle/>
          <a:p>
            <a:pPr>
              <a:spcAft>
                <a:spcPts val="400"/>
              </a:spcAft>
            </a:pPr>
            <a:r>
              <a:rPr lang="en-GB" altLang="en-US" sz="2000" dirty="0">
                <a:latin typeface="Arial" charset="0"/>
                <a:cs typeface="Arial" charset="0"/>
              </a:rPr>
              <a:t>Turn the box over.</a:t>
            </a:r>
          </a:p>
          <a:p>
            <a:pPr>
              <a:spcAft>
                <a:spcPts val="400"/>
              </a:spcAft>
            </a:pPr>
            <a:r>
              <a:rPr lang="en-GB" altLang="en-US" sz="2000" dirty="0">
                <a:latin typeface="Arial" charset="0"/>
                <a:cs typeface="Arial" charset="0"/>
              </a:rPr>
              <a:t>Fold the four narrow flaps down flat. </a:t>
            </a:r>
          </a:p>
          <a:p>
            <a:pPr>
              <a:spcAft>
                <a:spcPts val="400"/>
              </a:spcAft>
            </a:pPr>
            <a:r>
              <a:rPr lang="en-GB" altLang="en-US" sz="2000" dirty="0">
                <a:latin typeface="Arial" charset="0"/>
                <a:cs typeface="Arial" charset="0"/>
              </a:rPr>
              <a:t>Tape them in position.</a:t>
            </a:r>
          </a:p>
          <a:p>
            <a:pPr>
              <a:spcAft>
                <a:spcPts val="400"/>
              </a:spcAft>
            </a:pPr>
            <a:r>
              <a:rPr lang="en-GB" altLang="en-US" sz="2000" dirty="0">
                <a:latin typeface="Arial" charset="0"/>
                <a:cs typeface="Arial" charset="0"/>
              </a:rPr>
              <a:t>Don’t block the slots with tape. </a:t>
            </a:r>
          </a:p>
          <a:p>
            <a:pPr>
              <a:spcAft>
                <a:spcPts val="400"/>
              </a:spcAft>
            </a:pPr>
            <a:endParaRPr lang="en-GB" altLang="en-US" sz="2000" dirty="0">
              <a:latin typeface="Arial" charset="0"/>
              <a:cs typeface="Arial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9EEC55-7C05-4D59-BF03-B1E72EFF40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9138" y="2721874"/>
            <a:ext cx="2830747" cy="38805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B5F1A4-BB4D-4AAB-B29F-CDD1BA952B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262123" y="3335076"/>
            <a:ext cx="3752819" cy="271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401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1491133"/>
            <a:ext cx="9144000" cy="1143000"/>
          </a:xfrm>
        </p:spPr>
        <p:txBody>
          <a:bodyPr>
            <a:normAutofit/>
          </a:bodyPr>
          <a:lstStyle/>
          <a:p>
            <a:r>
              <a:rPr lang="en-GB" altLang="en-US" sz="4000" dirty="0">
                <a:latin typeface="Arial" charset="0"/>
                <a:cs typeface="Arial" charset="0"/>
              </a:rPr>
              <a:t>6. Fold into a box shape</a:t>
            </a:r>
          </a:p>
        </p:txBody>
      </p:sp>
      <p:sp>
        <p:nvSpPr>
          <p:cNvPr id="11267" name="Text Placeholder 2"/>
          <p:cNvSpPr>
            <a:spLocks noGrp="1"/>
          </p:cNvSpPr>
          <p:nvPr>
            <p:ph type="body" sz="half" idx="1"/>
          </p:nvPr>
        </p:nvSpPr>
        <p:spPr>
          <a:xfrm>
            <a:off x="542925" y="2817019"/>
            <a:ext cx="2514311" cy="3880560"/>
          </a:xfrm>
        </p:spPr>
        <p:txBody>
          <a:bodyPr/>
          <a:lstStyle/>
          <a:p>
            <a:pPr>
              <a:spcAft>
                <a:spcPts val="400"/>
              </a:spcAft>
            </a:pPr>
            <a:r>
              <a:rPr lang="en-GB" altLang="en-US" sz="2000" dirty="0">
                <a:latin typeface="Arial" charset="0"/>
                <a:cs typeface="Arial" charset="0"/>
              </a:rPr>
              <a:t>Fold the box along the fold lines in the order shown.</a:t>
            </a:r>
          </a:p>
          <a:p>
            <a:pPr>
              <a:spcAft>
                <a:spcPts val="400"/>
              </a:spcAft>
            </a:pPr>
            <a:r>
              <a:rPr lang="en-GB" altLang="en-US" sz="2000" dirty="0">
                <a:latin typeface="Arial" charset="0"/>
                <a:cs typeface="Arial" charset="0"/>
              </a:rPr>
              <a:t>The dashed lines should be on the outside.</a:t>
            </a:r>
          </a:p>
          <a:p>
            <a:pPr>
              <a:spcAft>
                <a:spcPts val="400"/>
              </a:spcAft>
            </a:pPr>
            <a:r>
              <a:rPr lang="en-GB" altLang="en-US" sz="2000" dirty="0">
                <a:latin typeface="Arial" charset="0"/>
                <a:cs typeface="Arial" charset="0"/>
              </a:rPr>
              <a:t>Tape up all the seams.</a:t>
            </a:r>
          </a:p>
          <a:p>
            <a:pPr>
              <a:spcAft>
                <a:spcPts val="400"/>
              </a:spcAft>
            </a:pPr>
            <a:r>
              <a:rPr lang="en-GB" altLang="en-US" sz="2000" dirty="0">
                <a:latin typeface="Arial" charset="0"/>
                <a:cs typeface="Arial" charset="0"/>
              </a:rPr>
              <a:t>Don’t block the slots with tape.</a:t>
            </a:r>
          </a:p>
          <a:p>
            <a:pPr>
              <a:spcAft>
                <a:spcPts val="400"/>
              </a:spcAft>
            </a:pPr>
            <a:endParaRPr lang="en-GB" altLang="en-US" sz="2000" dirty="0">
              <a:latin typeface="Arial" charset="0"/>
              <a:cs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140654-D864-4396-A1B7-CF7307385C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9483" y="2634133"/>
            <a:ext cx="2790120" cy="39587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C9BCB46-7326-4A57-8BD4-8339188E13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>
            <a:off x="5731834" y="3949996"/>
            <a:ext cx="3767099" cy="132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082608"/>
      </p:ext>
    </p:extLst>
  </p:cSld>
  <p:clrMapOvr>
    <a:masterClrMapping/>
  </p:clrMapOvr>
</p:sld>
</file>

<file path=ppt/theme/theme1.xml><?xml version="1.0" encoding="utf-8"?>
<a:theme xmlns:a="http://schemas.openxmlformats.org/drawingml/2006/main" name="Fan Boats PowerPoint">
  <a:themeElements>
    <a:clrScheme name="TTS Template">
      <a:dk1>
        <a:srgbClr val="3A3838"/>
      </a:dk1>
      <a:lt1>
        <a:sysClr val="window" lastClr="FFFFFF"/>
      </a:lt1>
      <a:dk2>
        <a:srgbClr val="E53669"/>
      </a:dk2>
      <a:lt2>
        <a:srgbClr val="FFD63B"/>
      </a:lt2>
      <a:accent1>
        <a:srgbClr val="AC003A"/>
      </a:accent1>
      <a:accent2>
        <a:srgbClr val="30ACA3"/>
      </a:accent2>
      <a:accent3>
        <a:srgbClr val="6DAC2F"/>
      </a:accent3>
      <a:accent4>
        <a:srgbClr val="EF7B28"/>
      </a:accent4>
      <a:accent5>
        <a:srgbClr val="A086B7"/>
      </a:accent5>
      <a:accent6>
        <a:srgbClr val="0A59A4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Template" id="{69ED42F1-C476-4AF4-92D2-894A61E750B1}" vid="{59444A8B-17F7-4116-93AB-A523848D5571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ody Slide - No narrative">
  <a:themeElements>
    <a:clrScheme name="TTS Template">
      <a:dk1>
        <a:srgbClr val="3A3838"/>
      </a:dk1>
      <a:lt1>
        <a:sysClr val="window" lastClr="FFFFFF"/>
      </a:lt1>
      <a:dk2>
        <a:srgbClr val="E53669"/>
      </a:dk2>
      <a:lt2>
        <a:srgbClr val="FFD63B"/>
      </a:lt2>
      <a:accent1>
        <a:srgbClr val="AC003A"/>
      </a:accent1>
      <a:accent2>
        <a:srgbClr val="30ACA3"/>
      </a:accent2>
      <a:accent3>
        <a:srgbClr val="6DAC2F"/>
      </a:accent3>
      <a:accent4>
        <a:srgbClr val="EF7B28"/>
      </a:accent4>
      <a:accent5>
        <a:srgbClr val="A086B7"/>
      </a:accent5>
      <a:accent6>
        <a:srgbClr val="0A59A4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Template" id="{69ED42F1-C476-4AF4-92D2-894A61E750B1}" vid="{2EA5D14B-1FFB-4F41-82E0-8C2FAEB4E1BB}"/>
    </a:ext>
  </a:extLst>
</a:theme>
</file>

<file path=ppt/theme/theme3.xml><?xml version="1.0" encoding="utf-8"?>
<a:theme xmlns:a="http://schemas.openxmlformats.org/drawingml/2006/main" name="Body Slide - With narrative">
  <a:themeElements>
    <a:clrScheme name="TTS Template">
      <a:dk1>
        <a:srgbClr val="3A3838"/>
      </a:dk1>
      <a:lt1>
        <a:sysClr val="window" lastClr="FFFFFF"/>
      </a:lt1>
      <a:dk2>
        <a:srgbClr val="E53669"/>
      </a:dk2>
      <a:lt2>
        <a:srgbClr val="FFD63B"/>
      </a:lt2>
      <a:accent1>
        <a:srgbClr val="AC003A"/>
      </a:accent1>
      <a:accent2>
        <a:srgbClr val="30ACA3"/>
      </a:accent2>
      <a:accent3>
        <a:srgbClr val="6DAC2F"/>
      </a:accent3>
      <a:accent4>
        <a:srgbClr val="EF7B28"/>
      </a:accent4>
      <a:accent5>
        <a:srgbClr val="A086B7"/>
      </a:accent5>
      <a:accent6>
        <a:srgbClr val="0A59A4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Template" id="{69ED42F1-C476-4AF4-92D2-894A61E750B1}" vid="{485EBDD6-FF75-42DF-99B1-2BFC2B2E0485}"/>
    </a:ext>
  </a:extLst>
</a:theme>
</file>

<file path=ppt/theme/theme4.xml><?xml version="1.0" encoding="utf-8"?>
<a:theme xmlns:a="http://schemas.openxmlformats.org/drawingml/2006/main" name="Image Slide - With narrative">
  <a:themeElements>
    <a:clrScheme name="TTS Template">
      <a:dk1>
        <a:srgbClr val="3A3838"/>
      </a:dk1>
      <a:lt1>
        <a:sysClr val="window" lastClr="FFFFFF"/>
      </a:lt1>
      <a:dk2>
        <a:srgbClr val="E53669"/>
      </a:dk2>
      <a:lt2>
        <a:srgbClr val="FFD63B"/>
      </a:lt2>
      <a:accent1>
        <a:srgbClr val="AC003A"/>
      </a:accent1>
      <a:accent2>
        <a:srgbClr val="30ACA3"/>
      </a:accent2>
      <a:accent3>
        <a:srgbClr val="6DAC2F"/>
      </a:accent3>
      <a:accent4>
        <a:srgbClr val="EF7B28"/>
      </a:accent4>
      <a:accent5>
        <a:srgbClr val="A086B7"/>
      </a:accent5>
      <a:accent6>
        <a:srgbClr val="0A59A4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Template" id="{69ED42F1-C476-4AF4-92D2-894A61E750B1}" vid="{32B095F3-1CDD-4E35-B483-3D6DE6DEE4A0}"/>
    </a:ext>
  </a:extLst>
</a:theme>
</file>

<file path=ppt/theme/theme5.xml><?xml version="1.0" encoding="utf-8"?>
<a:theme xmlns:a="http://schemas.openxmlformats.org/drawingml/2006/main" name="Image Slide - No narrative">
  <a:themeElements>
    <a:clrScheme name="TTS Template">
      <a:dk1>
        <a:srgbClr val="3A3838"/>
      </a:dk1>
      <a:lt1>
        <a:sysClr val="window" lastClr="FFFFFF"/>
      </a:lt1>
      <a:dk2>
        <a:srgbClr val="E53669"/>
      </a:dk2>
      <a:lt2>
        <a:srgbClr val="FFD63B"/>
      </a:lt2>
      <a:accent1>
        <a:srgbClr val="AC003A"/>
      </a:accent1>
      <a:accent2>
        <a:srgbClr val="30ACA3"/>
      </a:accent2>
      <a:accent3>
        <a:srgbClr val="6DAC2F"/>
      </a:accent3>
      <a:accent4>
        <a:srgbClr val="EF7B28"/>
      </a:accent4>
      <a:accent5>
        <a:srgbClr val="A086B7"/>
      </a:accent5>
      <a:accent6>
        <a:srgbClr val="0A59A4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Template" id="{69ED42F1-C476-4AF4-92D2-894A61E750B1}" vid="{1E38F2AD-584B-48D7-9B76-BD669FE53F18}"/>
    </a:ext>
  </a:extLst>
</a:theme>
</file>

<file path=ppt/theme/theme6.xml><?xml version="1.0" encoding="utf-8"?>
<a:theme xmlns:a="http://schemas.openxmlformats.org/drawingml/2006/main" name="Impact Slide">
  <a:themeElements>
    <a:clrScheme name="TTS Template">
      <a:dk1>
        <a:srgbClr val="3A3838"/>
      </a:dk1>
      <a:lt1>
        <a:sysClr val="window" lastClr="FFFFFF"/>
      </a:lt1>
      <a:dk2>
        <a:srgbClr val="E53669"/>
      </a:dk2>
      <a:lt2>
        <a:srgbClr val="FFD63B"/>
      </a:lt2>
      <a:accent1>
        <a:srgbClr val="AC003A"/>
      </a:accent1>
      <a:accent2>
        <a:srgbClr val="30ACA3"/>
      </a:accent2>
      <a:accent3>
        <a:srgbClr val="6DAC2F"/>
      </a:accent3>
      <a:accent4>
        <a:srgbClr val="EF7B28"/>
      </a:accent4>
      <a:accent5>
        <a:srgbClr val="A086B7"/>
      </a:accent5>
      <a:accent6>
        <a:srgbClr val="0A59A4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Template" id="{69ED42F1-C476-4AF4-92D2-894A61E750B1}" vid="{CE81896E-3BF2-4D22-9B3F-C24E887228FE}"/>
    </a:ext>
  </a:extLst>
</a:theme>
</file>

<file path=ppt/theme/theme7.xml><?xml version="1.0" encoding="utf-8"?>
<a:theme xmlns:a="http://schemas.openxmlformats.org/drawingml/2006/main" name="Bullet points with circular image">
  <a:themeElements>
    <a:clrScheme name="TTS Template">
      <a:dk1>
        <a:srgbClr val="3A3838"/>
      </a:dk1>
      <a:lt1>
        <a:sysClr val="window" lastClr="FFFFFF"/>
      </a:lt1>
      <a:dk2>
        <a:srgbClr val="E53669"/>
      </a:dk2>
      <a:lt2>
        <a:srgbClr val="FFD63B"/>
      </a:lt2>
      <a:accent1>
        <a:srgbClr val="AC003A"/>
      </a:accent1>
      <a:accent2>
        <a:srgbClr val="30ACA3"/>
      </a:accent2>
      <a:accent3>
        <a:srgbClr val="6DAC2F"/>
      </a:accent3>
      <a:accent4>
        <a:srgbClr val="EF7B28"/>
      </a:accent4>
      <a:accent5>
        <a:srgbClr val="A086B7"/>
      </a:accent5>
      <a:accent6>
        <a:srgbClr val="0A59A4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Template" id="{69ED42F1-C476-4AF4-92D2-894A61E750B1}" vid="{775DC516-8D31-4452-9DD9-7955214A1823}"/>
    </a:ext>
  </a:extLst>
</a:theme>
</file>

<file path=ppt/theme/theme8.xml><?xml version="1.0" encoding="utf-8"?>
<a:theme xmlns:a="http://schemas.openxmlformats.org/drawingml/2006/main" name="Web slide">
  <a:themeElements>
    <a:clrScheme name="TTS Template">
      <a:dk1>
        <a:srgbClr val="3A3838"/>
      </a:dk1>
      <a:lt1>
        <a:sysClr val="window" lastClr="FFFFFF"/>
      </a:lt1>
      <a:dk2>
        <a:srgbClr val="E53669"/>
      </a:dk2>
      <a:lt2>
        <a:srgbClr val="FFD63B"/>
      </a:lt2>
      <a:accent1>
        <a:srgbClr val="AC003A"/>
      </a:accent1>
      <a:accent2>
        <a:srgbClr val="30ACA3"/>
      </a:accent2>
      <a:accent3>
        <a:srgbClr val="6DAC2F"/>
      </a:accent3>
      <a:accent4>
        <a:srgbClr val="EF7B28"/>
      </a:accent4>
      <a:accent5>
        <a:srgbClr val="A086B7"/>
      </a:accent5>
      <a:accent6>
        <a:srgbClr val="0A59A4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Template" id="{69ED42F1-C476-4AF4-92D2-894A61E750B1}" vid="{E2A318D6-3AA9-442A-8622-CF148FA86B70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Fan Boats PowerPoint</Template>
  <TotalTime>9980</TotalTime>
  <Words>572</Words>
  <Application>Microsoft Office PowerPoint</Application>
  <PresentationFormat>On-screen Show (4:3)</PresentationFormat>
  <Paragraphs>94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Calibri</vt:lpstr>
      <vt:lpstr>Times New Roman</vt:lpstr>
      <vt:lpstr>Fan Boats PowerPoint</vt:lpstr>
      <vt:lpstr>Body Slide - No narrative</vt:lpstr>
      <vt:lpstr>Body Slide - With narrative</vt:lpstr>
      <vt:lpstr>Image Slide - With narrative</vt:lpstr>
      <vt:lpstr>Image Slide - No narrative</vt:lpstr>
      <vt:lpstr>Impact Slide</vt:lpstr>
      <vt:lpstr>Bullet points with circular image</vt:lpstr>
      <vt:lpstr>Web slide</vt:lpstr>
      <vt:lpstr>Periscopes PowerPoint</vt:lpstr>
      <vt:lpstr>PowerPoint Presentation</vt:lpstr>
      <vt:lpstr>STEM Learning objectives</vt:lpstr>
      <vt:lpstr>1. Work safely</vt:lpstr>
      <vt:lpstr>2. Cut and mount your mirrors</vt:lpstr>
      <vt:lpstr>3. Cut and fold your box</vt:lpstr>
      <vt:lpstr>4. Cut slots to mount the mirrors</vt:lpstr>
      <vt:lpstr>5. Reinforce the slots for the mirrors</vt:lpstr>
      <vt:lpstr>6. Fold into a box shape</vt:lpstr>
      <vt:lpstr>7. Fit the mirrors</vt:lpstr>
      <vt:lpstr>8. How the periscope works</vt:lpstr>
      <vt:lpstr>9. Decorate your periscope</vt:lpstr>
      <vt:lpstr>6. Properties of materials</vt:lpstr>
      <vt:lpstr>7. Plenary</vt:lpstr>
      <vt:lpstr>More fun TTS class kits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Fan Boats PowerPoint</dc:title>
  <dc:creator>Caroline</dc:creator>
  <cp:lastModifiedBy>Caroline Alliston</cp:lastModifiedBy>
  <cp:revision>199</cp:revision>
  <dcterms:created xsi:type="dcterms:W3CDTF">2017-08-02T06:34:02Z</dcterms:created>
  <dcterms:modified xsi:type="dcterms:W3CDTF">2019-05-12T05:15:44Z</dcterms:modified>
</cp:coreProperties>
</file>