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64" r:id="rId6"/>
    <p:sldId id="269" r:id="rId7"/>
    <p:sldId id="261" r:id="rId8"/>
    <p:sldId id="262" r:id="rId9"/>
    <p:sldId id="267" r:id="rId10"/>
    <p:sldId id="270" r:id="rId11"/>
    <p:sldId id="266" r:id="rId12"/>
    <p:sldId id="268" r:id="rId13"/>
    <p:sldId id="263" r:id="rId14"/>
  </p:sldIdLst>
  <p:sldSz cx="5040313" cy="3600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 userDrawn="1">
          <p15:clr>
            <a:srgbClr val="A4A3A4"/>
          </p15:clr>
        </p15:guide>
        <p15:guide id="2" pos="15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0E7D3-E6F6-4056-8ECB-69CD8838BB85}" v="78" dt="2023-07-03T08:05:41.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4694"/>
  </p:normalViewPr>
  <p:slideViewPr>
    <p:cSldViewPr snapToGrid="0">
      <p:cViewPr varScale="1">
        <p:scale>
          <a:sx n="151" d="100"/>
          <a:sy n="151" d="100"/>
        </p:scale>
        <p:origin x="1344" y="86"/>
      </p:cViewPr>
      <p:guideLst>
        <p:guide orient="horz" pos="1134"/>
        <p:guide pos="15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etteridge" userId="9abc5bf0-494d-4224-9ee6-429fdfa44b7c" providerId="ADAL" clId="{0E00E7D3-E6F6-4056-8ECB-69CD8838BB85}"/>
    <pc:docChg chg="undo custSel modSld">
      <pc:chgData name="Rachel Betteridge" userId="9abc5bf0-494d-4224-9ee6-429fdfa44b7c" providerId="ADAL" clId="{0E00E7D3-E6F6-4056-8ECB-69CD8838BB85}" dt="2023-07-03T08:05:41.609" v="621"/>
      <pc:docMkLst>
        <pc:docMk/>
      </pc:docMkLst>
      <pc:sldChg chg="addSp delSp modSp mod">
        <pc:chgData name="Rachel Betteridge" userId="9abc5bf0-494d-4224-9ee6-429fdfa44b7c" providerId="ADAL" clId="{0E00E7D3-E6F6-4056-8ECB-69CD8838BB85}" dt="2023-06-21T16:06:34.726" v="173" actId="14100"/>
        <pc:sldMkLst>
          <pc:docMk/>
          <pc:sldMk cId="3428649059" sldId="261"/>
        </pc:sldMkLst>
        <pc:spChg chg="mod">
          <ac:chgData name="Rachel Betteridge" userId="9abc5bf0-494d-4224-9ee6-429fdfa44b7c" providerId="ADAL" clId="{0E00E7D3-E6F6-4056-8ECB-69CD8838BB85}" dt="2023-06-21T16:05:11.833" v="168" actId="5793"/>
          <ac:spMkLst>
            <pc:docMk/>
            <pc:sldMk cId="3428649059" sldId="261"/>
            <ac:spMk id="6" creationId="{990DF9D6-B09F-E70B-9399-643EEB60AB62}"/>
          </ac:spMkLst>
        </pc:spChg>
        <pc:picChg chg="add del mod">
          <ac:chgData name="Rachel Betteridge" userId="9abc5bf0-494d-4224-9ee6-429fdfa44b7c" providerId="ADAL" clId="{0E00E7D3-E6F6-4056-8ECB-69CD8838BB85}" dt="2023-06-21T16:01:58.241" v="159"/>
          <ac:picMkLst>
            <pc:docMk/>
            <pc:sldMk cId="3428649059" sldId="261"/>
            <ac:picMk id="2050" creationId="{752DEAEC-F754-46A1-0BC1-8B3A7F29047D}"/>
          </ac:picMkLst>
        </pc:picChg>
        <pc:picChg chg="add mod">
          <ac:chgData name="Rachel Betteridge" userId="9abc5bf0-494d-4224-9ee6-429fdfa44b7c" providerId="ADAL" clId="{0E00E7D3-E6F6-4056-8ECB-69CD8838BB85}" dt="2023-06-21T16:02:24.203" v="164" actId="14100"/>
          <ac:picMkLst>
            <pc:docMk/>
            <pc:sldMk cId="3428649059" sldId="261"/>
            <ac:picMk id="2052" creationId="{7E65C82D-2287-4FFC-5E42-D75A5C6AD3F1}"/>
          </ac:picMkLst>
        </pc:picChg>
        <pc:picChg chg="add mod">
          <ac:chgData name="Rachel Betteridge" userId="9abc5bf0-494d-4224-9ee6-429fdfa44b7c" providerId="ADAL" clId="{0E00E7D3-E6F6-4056-8ECB-69CD8838BB85}" dt="2023-06-21T16:06:34.726" v="173" actId="14100"/>
          <ac:picMkLst>
            <pc:docMk/>
            <pc:sldMk cId="3428649059" sldId="261"/>
            <ac:picMk id="2054" creationId="{72A15F11-E045-D634-44FA-037E65C316E9}"/>
          </ac:picMkLst>
        </pc:picChg>
      </pc:sldChg>
      <pc:sldChg chg="addSp delSp modSp mod">
        <pc:chgData name="Rachel Betteridge" userId="9abc5bf0-494d-4224-9ee6-429fdfa44b7c" providerId="ADAL" clId="{0E00E7D3-E6F6-4056-8ECB-69CD8838BB85}" dt="2023-07-03T07:28:21.567" v="620" actId="20577"/>
        <pc:sldMkLst>
          <pc:docMk/>
          <pc:sldMk cId="3414001755" sldId="262"/>
        </pc:sldMkLst>
        <pc:spChg chg="add del mod">
          <ac:chgData name="Rachel Betteridge" userId="9abc5bf0-494d-4224-9ee6-429fdfa44b7c" providerId="ADAL" clId="{0E00E7D3-E6F6-4056-8ECB-69CD8838BB85}" dt="2023-06-28T08:09:44.169" v="594"/>
          <ac:spMkLst>
            <pc:docMk/>
            <pc:sldMk cId="3414001755" sldId="262"/>
            <ac:spMk id="2" creationId="{8A413B7F-58A0-E2DD-21EC-F56DAA720C69}"/>
          </ac:spMkLst>
        </pc:spChg>
        <pc:spChg chg="mod">
          <ac:chgData name="Rachel Betteridge" userId="9abc5bf0-494d-4224-9ee6-429fdfa44b7c" providerId="ADAL" clId="{0E00E7D3-E6F6-4056-8ECB-69CD8838BB85}" dt="2023-07-03T07:28:21.567" v="620" actId="20577"/>
          <ac:spMkLst>
            <pc:docMk/>
            <pc:sldMk cId="3414001755" sldId="262"/>
            <ac:spMk id="7" creationId="{28BBE751-4C8D-A768-F380-E4D64B57D43C}"/>
          </ac:spMkLst>
        </pc:spChg>
        <pc:picChg chg="add mod">
          <ac:chgData name="Rachel Betteridge" userId="9abc5bf0-494d-4224-9ee6-429fdfa44b7c" providerId="ADAL" clId="{0E00E7D3-E6F6-4056-8ECB-69CD8838BB85}" dt="2023-06-21T16:23:51.247" v="186"/>
          <ac:picMkLst>
            <pc:docMk/>
            <pc:sldMk cId="3414001755" sldId="262"/>
            <ac:picMk id="3074" creationId="{D4F5B95B-402E-B777-2CEE-8622938B16A8}"/>
          </ac:picMkLst>
        </pc:picChg>
      </pc:sldChg>
      <pc:sldChg chg="addSp delSp modSp mod">
        <pc:chgData name="Rachel Betteridge" userId="9abc5bf0-494d-4224-9ee6-429fdfa44b7c" providerId="ADAL" clId="{0E00E7D3-E6F6-4056-8ECB-69CD8838BB85}" dt="2023-06-28T08:12:16.859" v="603" actId="2711"/>
        <pc:sldMkLst>
          <pc:docMk/>
          <pc:sldMk cId="3586940618" sldId="263"/>
        </pc:sldMkLst>
        <pc:spChg chg="add mod">
          <ac:chgData name="Rachel Betteridge" userId="9abc5bf0-494d-4224-9ee6-429fdfa44b7c" providerId="ADAL" clId="{0E00E7D3-E6F6-4056-8ECB-69CD8838BB85}" dt="2023-06-22T16:26:08.611" v="461"/>
          <ac:spMkLst>
            <pc:docMk/>
            <pc:sldMk cId="3586940618" sldId="263"/>
            <ac:spMk id="2" creationId="{2909CB65-E1EF-A538-2AE2-BFF716FC7CB5}"/>
          </ac:spMkLst>
        </pc:spChg>
        <pc:spChg chg="add del mod">
          <ac:chgData name="Rachel Betteridge" userId="9abc5bf0-494d-4224-9ee6-429fdfa44b7c" providerId="ADAL" clId="{0E00E7D3-E6F6-4056-8ECB-69CD8838BB85}" dt="2023-06-22T16:23:15.438" v="432"/>
          <ac:spMkLst>
            <pc:docMk/>
            <pc:sldMk cId="3586940618" sldId="263"/>
            <ac:spMk id="4" creationId="{346183A0-70AA-92BC-5CE3-D9E7DE7C75E5}"/>
          </ac:spMkLst>
        </pc:spChg>
        <pc:spChg chg="mod">
          <ac:chgData name="Rachel Betteridge" userId="9abc5bf0-494d-4224-9ee6-429fdfa44b7c" providerId="ADAL" clId="{0E00E7D3-E6F6-4056-8ECB-69CD8838BB85}" dt="2023-06-22T16:24:15.130" v="451" actId="14100"/>
          <ac:spMkLst>
            <pc:docMk/>
            <pc:sldMk cId="3586940618" sldId="263"/>
            <ac:spMk id="5" creationId="{4E370E5E-3016-697C-5132-27AEFA183F7F}"/>
          </ac:spMkLst>
        </pc:spChg>
        <pc:spChg chg="mod">
          <ac:chgData name="Rachel Betteridge" userId="9abc5bf0-494d-4224-9ee6-429fdfa44b7c" providerId="ADAL" clId="{0E00E7D3-E6F6-4056-8ECB-69CD8838BB85}" dt="2023-06-28T08:12:16.859" v="603" actId="2711"/>
          <ac:spMkLst>
            <pc:docMk/>
            <pc:sldMk cId="3586940618" sldId="263"/>
            <ac:spMk id="6" creationId="{990DF9D6-B09F-E70B-9399-643EEB60AB62}"/>
          </ac:spMkLst>
        </pc:spChg>
        <pc:spChg chg="add mod">
          <ac:chgData name="Rachel Betteridge" userId="9abc5bf0-494d-4224-9ee6-429fdfa44b7c" providerId="ADAL" clId="{0E00E7D3-E6F6-4056-8ECB-69CD8838BB85}" dt="2023-06-22T16:50:51.099" v="587" actId="20577"/>
          <ac:spMkLst>
            <pc:docMk/>
            <pc:sldMk cId="3586940618" sldId="263"/>
            <ac:spMk id="7" creationId="{22C47386-ED8A-D6E2-2701-88860D3480E2}"/>
          </ac:spMkLst>
        </pc:spChg>
      </pc:sldChg>
      <pc:sldChg chg="addSp delSp modSp mod">
        <pc:chgData name="Rachel Betteridge" userId="9abc5bf0-494d-4224-9ee6-429fdfa44b7c" providerId="ADAL" clId="{0E00E7D3-E6F6-4056-8ECB-69CD8838BB85}" dt="2023-07-03T07:21:57.763" v="614" actId="20577"/>
        <pc:sldMkLst>
          <pc:docMk/>
          <pc:sldMk cId="304993736" sldId="264"/>
        </pc:sldMkLst>
        <pc:spChg chg="add mod">
          <ac:chgData name="Rachel Betteridge" userId="9abc5bf0-494d-4224-9ee6-429fdfa44b7c" providerId="ADAL" clId="{0E00E7D3-E6F6-4056-8ECB-69CD8838BB85}" dt="2023-06-22T16:49:15.842" v="564" actId="1076"/>
          <ac:spMkLst>
            <pc:docMk/>
            <pc:sldMk cId="304993736" sldId="264"/>
            <ac:spMk id="3" creationId="{04BE49FA-06E2-4830-C655-22A54C28FFE4}"/>
          </ac:spMkLst>
        </pc:spChg>
        <pc:spChg chg="mod">
          <ac:chgData name="Rachel Betteridge" userId="9abc5bf0-494d-4224-9ee6-429fdfa44b7c" providerId="ADAL" clId="{0E00E7D3-E6F6-4056-8ECB-69CD8838BB85}" dt="2023-06-22T16:45:56.637" v="544" actId="14100"/>
          <ac:spMkLst>
            <pc:docMk/>
            <pc:sldMk cId="304993736" sldId="264"/>
            <ac:spMk id="5" creationId="{4E370E5E-3016-697C-5132-27AEFA183F7F}"/>
          </ac:spMkLst>
        </pc:spChg>
        <pc:spChg chg="add del mod">
          <ac:chgData name="Rachel Betteridge" userId="9abc5bf0-494d-4224-9ee6-429fdfa44b7c" providerId="ADAL" clId="{0E00E7D3-E6F6-4056-8ECB-69CD8838BB85}" dt="2023-06-22T16:49:06.141" v="562" actId="478"/>
          <ac:spMkLst>
            <pc:docMk/>
            <pc:sldMk cId="304993736" sldId="264"/>
            <ac:spMk id="6" creationId="{196F2F30-065E-634F-D6EB-9C59F56AF80C}"/>
          </ac:spMkLst>
        </pc:spChg>
        <pc:spChg chg="del mod">
          <ac:chgData name="Rachel Betteridge" userId="9abc5bf0-494d-4224-9ee6-429fdfa44b7c" providerId="ADAL" clId="{0E00E7D3-E6F6-4056-8ECB-69CD8838BB85}" dt="2023-06-22T16:19:43.638" v="345"/>
          <ac:spMkLst>
            <pc:docMk/>
            <pc:sldMk cId="304993736" sldId="264"/>
            <ac:spMk id="6" creationId="{990DF9D6-B09F-E70B-9399-643EEB60AB62}"/>
          </ac:spMkLst>
        </pc:spChg>
        <pc:spChg chg="mod">
          <ac:chgData name="Rachel Betteridge" userId="9abc5bf0-494d-4224-9ee6-429fdfa44b7c" providerId="ADAL" clId="{0E00E7D3-E6F6-4056-8ECB-69CD8838BB85}" dt="2023-07-03T07:21:57.763" v="614" actId="20577"/>
          <ac:spMkLst>
            <pc:docMk/>
            <pc:sldMk cId="304993736" sldId="264"/>
            <ac:spMk id="10" creationId="{E6CFDF4A-BE71-3C93-C4F7-ECBC41E1905D}"/>
          </ac:spMkLst>
        </pc:spChg>
      </pc:sldChg>
      <pc:sldChg chg="addSp modSp mod">
        <pc:chgData name="Rachel Betteridge" userId="9abc5bf0-494d-4224-9ee6-429fdfa44b7c" providerId="ADAL" clId="{0E00E7D3-E6F6-4056-8ECB-69CD8838BB85}" dt="2023-06-28T08:10:44.056" v="599" actId="20577"/>
        <pc:sldMkLst>
          <pc:docMk/>
          <pc:sldMk cId="2877476530" sldId="266"/>
        </pc:sldMkLst>
        <pc:spChg chg="mod">
          <ac:chgData name="Rachel Betteridge" userId="9abc5bf0-494d-4224-9ee6-429fdfa44b7c" providerId="ADAL" clId="{0E00E7D3-E6F6-4056-8ECB-69CD8838BB85}" dt="2023-06-28T08:10:44.056" v="599" actId="20577"/>
          <ac:spMkLst>
            <pc:docMk/>
            <pc:sldMk cId="2877476530" sldId="266"/>
            <ac:spMk id="6" creationId="{990DF9D6-B09F-E70B-9399-643EEB60AB62}"/>
          </ac:spMkLst>
        </pc:spChg>
        <pc:picChg chg="add mod">
          <ac:chgData name="Rachel Betteridge" userId="9abc5bf0-494d-4224-9ee6-429fdfa44b7c" providerId="ADAL" clId="{0E00E7D3-E6F6-4056-8ECB-69CD8838BB85}" dt="2023-06-26T07:59:06.463" v="589" actId="14100"/>
          <ac:picMkLst>
            <pc:docMk/>
            <pc:sldMk cId="2877476530" sldId="266"/>
            <ac:picMk id="2" creationId="{C5B68721-71A5-2A8D-0341-9AC3F427EBA1}"/>
          </ac:picMkLst>
        </pc:picChg>
      </pc:sldChg>
      <pc:sldChg chg="addSp modSp mod">
        <pc:chgData name="Rachel Betteridge" userId="9abc5bf0-494d-4224-9ee6-429fdfa44b7c" providerId="ADAL" clId="{0E00E7D3-E6F6-4056-8ECB-69CD8838BB85}" dt="2023-06-21T16:45:57.222" v="269"/>
        <pc:sldMkLst>
          <pc:docMk/>
          <pc:sldMk cId="674686946" sldId="267"/>
        </pc:sldMkLst>
        <pc:picChg chg="mod">
          <ac:chgData name="Rachel Betteridge" userId="9abc5bf0-494d-4224-9ee6-429fdfa44b7c" providerId="ADAL" clId="{0E00E7D3-E6F6-4056-8ECB-69CD8838BB85}" dt="2023-06-21T16:37:35.532" v="264" actId="688"/>
          <ac:picMkLst>
            <pc:docMk/>
            <pc:sldMk cId="674686946" sldId="267"/>
            <ac:picMk id="2" creationId="{D42B7A3F-8537-2EF2-D49C-5C296B88BE2B}"/>
          </ac:picMkLst>
        </pc:picChg>
        <pc:picChg chg="mod">
          <ac:chgData name="Rachel Betteridge" userId="9abc5bf0-494d-4224-9ee6-429fdfa44b7c" providerId="ADAL" clId="{0E00E7D3-E6F6-4056-8ECB-69CD8838BB85}" dt="2023-06-21T16:37:19.621" v="263" actId="1076"/>
          <ac:picMkLst>
            <pc:docMk/>
            <pc:sldMk cId="674686946" sldId="267"/>
            <ac:picMk id="8" creationId="{6BA45008-60A0-58A6-3DCC-8130CBEF15B7}"/>
          </ac:picMkLst>
        </pc:picChg>
        <pc:picChg chg="add mod">
          <ac:chgData name="Rachel Betteridge" userId="9abc5bf0-494d-4224-9ee6-429fdfa44b7c" providerId="ADAL" clId="{0E00E7D3-E6F6-4056-8ECB-69CD8838BB85}" dt="2023-06-21T16:45:57.222" v="269"/>
          <ac:picMkLst>
            <pc:docMk/>
            <pc:sldMk cId="674686946" sldId="267"/>
            <ac:picMk id="5122" creationId="{4CEDC441-2C6A-7441-89E6-7EACE06827E5}"/>
          </ac:picMkLst>
        </pc:picChg>
      </pc:sldChg>
      <pc:sldChg chg="addSp delSp modSp mod">
        <pc:chgData name="Rachel Betteridge" userId="9abc5bf0-494d-4224-9ee6-429fdfa44b7c" providerId="ADAL" clId="{0E00E7D3-E6F6-4056-8ECB-69CD8838BB85}" dt="2023-07-03T08:05:41.609" v="621"/>
        <pc:sldMkLst>
          <pc:docMk/>
          <pc:sldMk cId="524799883" sldId="269"/>
        </pc:sldMkLst>
        <pc:spChg chg="mod">
          <ac:chgData name="Rachel Betteridge" userId="9abc5bf0-494d-4224-9ee6-429fdfa44b7c" providerId="ADAL" clId="{0E00E7D3-E6F6-4056-8ECB-69CD8838BB85}" dt="2023-06-21T15:48:03.791" v="138" actId="20577"/>
          <ac:spMkLst>
            <pc:docMk/>
            <pc:sldMk cId="524799883" sldId="269"/>
            <ac:spMk id="9" creationId="{05084C99-CCE0-36AC-86B2-3F8C65FB7CAA}"/>
          </ac:spMkLst>
        </pc:spChg>
        <pc:picChg chg="add del mod">
          <ac:chgData name="Rachel Betteridge" userId="9abc5bf0-494d-4224-9ee6-429fdfa44b7c" providerId="ADAL" clId="{0E00E7D3-E6F6-4056-8ECB-69CD8838BB85}" dt="2023-06-21T15:30:06.182" v="20"/>
          <ac:picMkLst>
            <pc:docMk/>
            <pc:sldMk cId="524799883" sldId="269"/>
            <ac:picMk id="1026" creationId="{DDA2B834-5E0A-CA01-64E0-77DDD8818906}"/>
          </ac:picMkLst>
        </pc:picChg>
        <pc:picChg chg="add mod">
          <ac:chgData name="Rachel Betteridge" userId="9abc5bf0-494d-4224-9ee6-429fdfa44b7c" providerId="ADAL" clId="{0E00E7D3-E6F6-4056-8ECB-69CD8838BB85}" dt="2023-07-03T08:05:41.609" v="621"/>
          <ac:picMkLst>
            <pc:docMk/>
            <pc:sldMk cId="524799883" sldId="269"/>
            <ac:picMk id="1028" creationId="{AAC1E899-7A35-2FDE-FBC0-AA14C3B16552}"/>
          </ac:picMkLst>
        </pc:picChg>
      </pc:sldChg>
      <pc:sldChg chg="addSp modSp">
        <pc:chgData name="Rachel Betteridge" userId="9abc5bf0-494d-4224-9ee6-429fdfa44b7c" providerId="ADAL" clId="{0E00E7D3-E6F6-4056-8ECB-69CD8838BB85}" dt="2023-06-21T16:27:05.145" v="221" actId="14100"/>
        <pc:sldMkLst>
          <pc:docMk/>
          <pc:sldMk cId="1019925285" sldId="270"/>
        </pc:sldMkLst>
        <pc:picChg chg="add mod">
          <ac:chgData name="Rachel Betteridge" userId="9abc5bf0-494d-4224-9ee6-429fdfa44b7c" providerId="ADAL" clId="{0E00E7D3-E6F6-4056-8ECB-69CD8838BB85}" dt="2023-06-21T16:27:05.145" v="221" actId="14100"/>
          <ac:picMkLst>
            <pc:docMk/>
            <pc:sldMk cId="1019925285" sldId="270"/>
            <ac:picMk id="4098" creationId="{70FA4AEB-FA9D-9582-F08B-472114D7A51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24" y="589241"/>
            <a:ext cx="4284266" cy="1253490"/>
          </a:xfrm>
        </p:spPr>
        <p:txBody>
          <a:bodyPr anchor="b"/>
          <a:lstStyle>
            <a:lvl1pPr algn="ctr">
              <a:defRPr sz="3150"/>
            </a:lvl1pPr>
          </a:lstStyle>
          <a:p>
            <a:r>
              <a:rPr lang="en-GB"/>
              <a:t>Click to edit Master title style</a:t>
            </a:r>
            <a:endParaRPr lang="en-US" dirty="0"/>
          </a:p>
        </p:txBody>
      </p:sp>
      <p:sp>
        <p:nvSpPr>
          <p:cNvPr id="3" name="Subtitle 2"/>
          <p:cNvSpPr>
            <a:spLocks noGrp="1"/>
          </p:cNvSpPr>
          <p:nvPr>
            <p:ph type="subTitle" idx="1"/>
          </p:nvPr>
        </p:nvSpPr>
        <p:spPr>
          <a:xfrm>
            <a:off x="630039" y="1891070"/>
            <a:ext cx="3780235" cy="869275"/>
          </a:xfrm>
        </p:spPr>
        <p:txBody>
          <a:bodyPr/>
          <a:lstStyle>
            <a:lvl1pPr marL="0" indent="0" algn="ctr">
              <a:buNone/>
              <a:defRPr sz="1260"/>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108142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402680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975" y="191691"/>
            <a:ext cx="1086817" cy="305121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46522" y="191691"/>
            <a:ext cx="3197449" cy="30512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5822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44348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897" y="897613"/>
            <a:ext cx="4347270" cy="1497687"/>
          </a:xfrm>
        </p:spPr>
        <p:txBody>
          <a:bodyPr anchor="b"/>
          <a:lstStyle>
            <a:lvl1pPr>
              <a:defRPr sz="3150"/>
            </a:lvl1pPr>
          </a:lstStyle>
          <a:p>
            <a:r>
              <a:rPr lang="en-GB"/>
              <a:t>Click to edit Master title style</a:t>
            </a:r>
            <a:endParaRPr lang="en-US" dirty="0"/>
          </a:p>
        </p:txBody>
      </p:sp>
      <p:sp>
        <p:nvSpPr>
          <p:cNvPr id="3" name="Text Placeholder 2"/>
          <p:cNvSpPr>
            <a:spLocks noGrp="1"/>
          </p:cNvSpPr>
          <p:nvPr>
            <p:ph type="body" idx="1"/>
          </p:nvPr>
        </p:nvSpPr>
        <p:spPr>
          <a:xfrm>
            <a:off x="343897" y="2409469"/>
            <a:ext cx="4347270" cy="787598"/>
          </a:xfrm>
        </p:spPr>
        <p:txBody>
          <a:bodyPr/>
          <a:lstStyle>
            <a:lvl1pPr marL="0" indent="0">
              <a:buNone/>
              <a:defRPr sz="1260">
                <a:solidFill>
                  <a:schemeClr val="tx1"/>
                </a:solidFill>
              </a:defRPr>
            </a:lvl1pPr>
            <a:lvl2pPr marL="240030" indent="0">
              <a:buNone/>
              <a:defRPr sz="1050">
                <a:solidFill>
                  <a:schemeClr val="tx1">
                    <a:tint val="75000"/>
                  </a:schemeClr>
                </a:solidFill>
              </a:defRPr>
            </a:lvl2pPr>
            <a:lvl3pPr marL="480060" indent="0">
              <a:buNone/>
              <a:defRPr sz="945">
                <a:solidFill>
                  <a:schemeClr val="tx1">
                    <a:tint val="75000"/>
                  </a:schemeClr>
                </a:solidFill>
              </a:defRPr>
            </a:lvl3pPr>
            <a:lvl4pPr marL="720090" indent="0">
              <a:buNone/>
              <a:defRPr sz="840">
                <a:solidFill>
                  <a:schemeClr val="tx1">
                    <a:tint val="75000"/>
                  </a:schemeClr>
                </a:solidFill>
              </a:defRPr>
            </a:lvl4pPr>
            <a:lvl5pPr marL="960120" indent="0">
              <a:buNone/>
              <a:defRPr sz="840">
                <a:solidFill>
                  <a:schemeClr val="tx1">
                    <a:tint val="75000"/>
                  </a:schemeClr>
                </a:solidFill>
              </a:defRPr>
            </a:lvl5pPr>
            <a:lvl6pPr marL="1200150" indent="0">
              <a:buNone/>
              <a:defRPr sz="840">
                <a:solidFill>
                  <a:schemeClr val="tx1">
                    <a:tint val="75000"/>
                  </a:schemeClr>
                </a:solidFill>
              </a:defRPr>
            </a:lvl6pPr>
            <a:lvl7pPr marL="1440180" indent="0">
              <a:buNone/>
              <a:defRPr sz="840">
                <a:solidFill>
                  <a:schemeClr val="tx1">
                    <a:tint val="75000"/>
                  </a:schemeClr>
                </a:solidFill>
              </a:defRPr>
            </a:lvl7pPr>
            <a:lvl8pPr marL="1680210" indent="0">
              <a:buNone/>
              <a:defRPr sz="840">
                <a:solidFill>
                  <a:schemeClr val="tx1">
                    <a:tint val="75000"/>
                  </a:schemeClr>
                </a:solidFill>
              </a:defRPr>
            </a:lvl8pPr>
            <a:lvl9pPr marL="1920240" indent="0">
              <a:buNone/>
              <a:defRPr sz="84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D8DF589-A444-5645-936D-9BB3B3BDDFC7}" type="datetimeFigureOut">
              <a:rPr lang="en-US" smtClean="0"/>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79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46522" y="958453"/>
            <a:ext cx="2142133" cy="22844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551658" y="958453"/>
            <a:ext cx="2142133" cy="22844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D8DF589-A444-5645-936D-9BB3B3BDDFC7}"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1876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178" y="191691"/>
            <a:ext cx="4347270" cy="695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347179" y="882610"/>
            <a:ext cx="2132288"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GB"/>
              <a:t>Click to edit Master text styles</a:t>
            </a:r>
          </a:p>
        </p:txBody>
      </p:sp>
      <p:sp>
        <p:nvSpPr>
          <p:cNvPr id="4" name="Content Placeholder 3"/>
          <p:cNvSpPr>
            <a:spLocks noGrp="1"/>
          </p:cNvSpPr>
          <p:nvPr>
            <p:ph sz="half" idx="2"/>
          </p:nvPr>
        </p:nvSpPr>
        <p:spPr>
          <a:xfrm>
            <a:off x="347179" y="1315164"/>
            <a:ext cx="2132288" cy="193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551658" y="882610"/>
            <a:ext cx="2142790"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en-GB"/>
              <a:t>Click to edit Master text styles</a:t>
            </a:r>
          </a:p>
        </p:txBody>
      </p:sp>
      <p:sp>
        <p:nvSpPr>
          <p:cNvPr id="6" name="Content Placeholder 5"/>
          <p:cNvSpPr>
            <a:spLocks noGrp="1"/>
          </p:cNvSpPr>
          <p:nvPr>
            <p:ph sz="quarter" idx="4"/>
          </p:nvPr>
        </p:nvSpPr>
        <p:spPr>
          <a:xfrm>
            <a:off x="2551658" y="1315164"/>
            <a:ext cx="2142790" cy="19344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D8DF589-A444-5645-936D-9BB3B3BDDFC7}" type="datetimeFigureOut">
              <a:rPr lang="en-US" smtClean="0"/>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26099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D8DF589-A444-5645-936D-9BB3B3BDDFC7}" type="datetimeFigureOut">
              <a:rPr lang="en-US" smtClean="0"/>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61195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DF589-A444-5645-936D-9BB3B3BDDFC7}" type="datetimeFigureOut">
              <a:rPr lang="en-US" smtClean="0"/>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2210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240030"/>
            <a:ext cx="1625632" cy="840105"/>
          </a:xfrm>
        </p:spPr>
        <p:txBody>
          <a:bodyPr anchor="b"/>
          <a:lstStyle>
            <a:lvl1pPr>
              <a:defRPr sz="1680"/>
            </a:lvl1pPr>
          </a:lstStyle>
          <a:p>
            <a:r>
              <a:rPr lang="en-GB"/>
              <a:t>Click to edit Master title style</a:t>
            </a:r>
            <a:endParaRPr lang="en-US" dirty="0"/>
          </a:p>
        </p:txBody>
      </p:sp>
      <p:sp>
        <p:nvSpPr>
          <p:cNvPr id="3" name="Content Placeholder 2"/>
          <p:cNvSpPr>
            <a:spLocks noGrp="1"/>
          </p:cNvSpPr>
          <p:nvPr>
            <p:ph idx="1"/>
          </p:nvPr>
        </p:nvSpPr>
        <p:spPr>
          <a:xfrm>
            <a:off x="2142790" y="518399"/>
            <a:ext cx="2551658" cy="2558653"/>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47178" y="1080135"/>
            <a:ext cx="1625632"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GB"/>
              <a:t>Click to edit Master text styles</a:t>
            </a:r>
          </a:p>
        </p:txBody>
      </p:sp>
      <p:sp>
        <p:nvSpPr>
          <p:cNvPr id="5" name="Date Placeholder 4"/>
          <p:cNvSpPr>
            <a:spLocks noGrp="1"/>
          </p:cNvSpPr>
          <p:nvPr>
            <p:ph type="dt" sz="half" idx="10"/>
          </p:nvPr>
        </p:nvSpPr>
        <p:spPr/>
        <p:txBody>
          <a:bodyPr/>
          <a:lstStyle/>
          <a:p>
            <a:fld id="{FD8DF589-A444-5645-936D-9BB3B3BDDFC7}"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303088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178" y="240030"/>
            <a:ext cx="1625632" cy="840105"/>
          </a:xfrm>
        </p:spPr>
        <p:txBody>
          <a:bodyPr anchor="b"/>
          <a:lstStyle>
            <a:lvl1pPr>
              <a:defRPr sz="1680"/>
            </a:lvl1pPr>
          </a:lstStyle>
          <a:p>
            <a:r>
              <a:rPr lang="en-GB"/>
              <a:t>Click to edit Master title style</a:t>
            </a:r>
            <a:endParaRPr lang="en-US" dirty="0"/>
          </a:p>
        </p:txBody>
      </p:sp>
      <p:sp>
        <p:nvSpPr>
          <p:cNvPr id="3" name="Picture Placeholder 2"/>
          <p:cNvSpPr>
            <a:spLocks noGrp="1" noChangeAspect="1"/>
          </p:cNvSpPr>
          <p:nvPr>
            <p:ph type="pic" idx="1"/>
          </p:nvPr>
        </p:nvSpPr>
        <p:spPr>
          <a:xfrm>
            <a:off x="2142790" y="518399"/>
            <a:ext cx="2551658" cy="2558653"/>
          </a:xfrm>
        </p:spPr>
        <p:txBody>
          <a:bodyPr anchor="t"/>
          <a:lstStyle>
            <a:lvl1pPr marL="0" indent="0">
              <a:buNone/>
              <a:defRPr sz="1680"/>
            </a:lvl1pPr>
            <a:lvl2pPr marL="240030" indent="0">
              <a:buNone/>
              <a:defRPr sz="1470"/>
            </a:lvl2pPr>
            <a:lvl3pPr marL="480060" indent="0">
              <a:buNone/>
              <a:defRPr sz="1260"/>
            </a:lvl3pPr>
            <a:lvl4pPr marL="720090" indent="0">
              <a:buNone/>
              <a:defRPr sz="1050"/>
            </a:lvl4pPr>
            <a:lvl5pPr marL="960120" indent="0">
              <a:buNone/>
              <a:defRPr sz="1050"/>
            </a:lvl5pPr>
            <a:lvl6pPr marL="1200150" indent="0">
              <a:buNone/>
              <a:defRPr sz="1050"/>
            </a:lvl6pPr>
            <a:lvl7pPr marL="1440180" indent="0">
              <a:buNone/>
              <a:defRPr sz="1050"/>
            </a:lvl7pPr>
            <a:lvl8pPr marL="1680210" indent="0">
              <a:buNone/>
              <a:defRPr sz="1050"/>
            </a:lvl8pPr>
            <a:lvl9pPr marL="1920240" indent="0">
              <a:buNone/>
              <a:defRPr sz="1050"/>
            </a:lvl9pPr>
          </a:lstStyle>
          <a:p>
            <a:r>
              <a:rPr lang="en-GB"/>
              <a:t>Click icon to add picture</a:t>
            </a:r>
            <a:endParaRPr lang="en-US" dirty="0"/>
          </a:p>
        </p:txBody>
      </p:sp>
      <p:sp>
        <p:nvSpPr>
          <p:cNvPr id="4" name="Text Placeholder 3"/>
          <p:cNvSpPr>
            <a:spLocks noGrp="1"/>
          </p:cNvSpPr>
          <p:nvPr>
            <p:ph type="body" sz="half" idx="2"/>
          </p:nvPr>
        </p:nvSpPr>
        <p:spPr>
          <a:xfrm>
            <a:off x="347178" y="1080135"/>
            <a:ext cx="1625632"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en-GB"/>
              <a:t>Click to edit Master text styles</a:t>
            </a:r>
          </a:p>
        </p:txBody>
      </p:sp>
      <p:sp>
        <p:nvSpPr>
          <p:cNvPr id="5" name="Date Placeholder 4"/>
          <p:cNvSpPr>
            <a:spLocks noGrp="1"/>
          </p:cNvSpPr>
          <p:nvPr>
            <p:ph type="dt" sz="half" idx="10"/>
          </p:nvPr>
        </p:nvSpPr>
        <p:spPr/>
        <p:txBody>
          <a:bodyPr/>
          <a:lstStyle/>
          <a:p>
            <a:fld id="{FD8DF589-A444-5645-936D-9BB3B3BDDFC7}" type="datetimeFigureOut">
              <a:rPr lang="en-US" smtClean="0"/>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08F58-DD72-9342-BA82-5BD5E0A60E82}" type="slidenum">
              <a:rPr lang="en-US" smtClean="0"/>
              <a:t>‹#›</a:t>
            </a:fld>
            <a:endParaRPr lang="en-US"/>
          </a:p>
        </p:txBody>
      </p:sp>
    </p:spTree>
    <p:extLst>
      <p:ext uri="{BB962C8B-B14F-4D97-AF65-F5344CB8AC3E}">
        <p14:creationId xmlns:p14="http://schemas.microsoft.com/office/powerpoint/2010/main" val="106742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522" y="191691"/>
            <a:ext cx="4347270" cy="695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46522" y="958453"/>
            <a:ext cx="4347270" cy="22844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46522" y="3337084"/>
            <a:ext cx="1134070" cy="191691"/>
          </a:xfrm>
          <a:prstGeom prst="rect">
            <a:avLst/>
          </a:prstGeom>
        </p:spPr>
        <p:txBody>
          <a:bodyPr vert="horz" lIns="91440" tIns="45720" rIns="91440" bIns="45720" rtlCol="0" anchor="ctr"/>
          <a:lstStyle>
            <a:lvl1pPr algn="l">
              <a:defRPr sz="630">
                <a:solidFill>
                  <a:schemeClr val="tx1">
                    <a:tint val="75000"/>
                  </a:schemeClr>
                </a:solidFill>
              </a:defRPr>
            </a:lvl1pPr>
          </a:lstStyle>
          <a:p>
            <a:fld id="{FD8DF589-A444-5645-936D-9BB3B3BDDFC7}" type="datetimeFigureOut">
              <a:rPr lang="en-US" smtClean="0"/>
              <a:t>7/3/2023</a:t>
            </a:fld>
            <a:endParaRPr lang="en-US"/>
          </a:p>
        </p:txBody>
      </p:sp>
      <p:sp>
        <p:nvSpPr>
          <p:cNvPr id="5" name="Footer Placeholder 4"/>
          <p:cNvSpPr>
            <a:spLocks noGrp="1"/>
          </p:cNvSpPr>
          <p:nvPr>
            <p:ph type="ftr" sz="quarter" idx="3"/>
          </p:nvPr>
        </p:nvSpPr>
        <p:spPr>
          <a:xfrm>
            <a:off x="1669604" y="3337084"/>
            <a:ext cx="1701106" cy="191691"/>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59721" y="3337084"/>
            <a:ext cx="1134070" cy="191691"/>
          </a:xfrm>
          <a:prstGeom prst="rect">
            <a:avLst/>
          </a:prstGeom>
        </p:spPr>
        <p:txBody>
          <a:bodyPr vert="horz" lIns="91440" tIns="45720" rIns="91440" bIns="45720" rtlCol="0" anchor="ctr"/>
          <a:lstStyle>
            <a:lvl1pPr algn="r">
              <a:defRPr sz="630">
                <a:solidFill>
                  <a:schemeClr val="tx1">
                    <a:tint val="75000"/>
                  </a:schemeClr>
                </a:solidFill>
              </a:defRPr>
            </a:lvl1pPr>
          </a:lstStyle>
          <a:p>
            <a:fld id="{7ED08F58-DD72-9342-BA82-5BD5E0A60E82}" type="slidenum">
              <a:rPr lang="en-US" smtClean="0"/>
              <a:t>‹#›</a:t>
            </a:fld>
            <a:endParaRPr lang="en-US"/>
          </a:p>
        </p:txBody>
      </p:sp>
    </p:spTree>
    <p:extLst>
      <p:ext uri="{BB962C8B-B14F-4D97-AF65-F5344CB8AC3E}">
        <p14:creationId xmlns:p14="http://schemas.microsoft.com/office/powerpoint/2010/main" val="3219659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80060" rtl="0" eaLnBrk="1" latinLnBrk="0" hangingPunct="1">
        <a:lnSpc>
          <a:spcPct val="90000"/>
        </a:lnSpc>
        <a:spcBef>
          <a:spcPct val="0"/>
        </a:spcBef>
        <a:buNone/>
        <a:defRPr sz="2310" kern="1200">
          <a:solidFill>
            <a:schemeClr val="tx1"/>
          </a:solidFill>
          <a:latin typeface="+mj-lt"/>
          <a:ea typeface="+mj-ea"/>
          <a:cs typeface="+mj-cs"/>
        </a:defRPr>
      </a:lvl1pPr>
    </p:titleStyle>
    <p:bodyStyle>
      <a:lvl1pPr marL="120015" indent="-120015" algn="l" defTabSz="480060" rtl="0" eaLnBrk="1" latinLnBrk="0" hangingPunct="1">
        <a:lnSpc>
          <a:spcPct val="90000"/>
        </a:lnSpc>
        <a:spcBef>
          <a:spcPts val="525"/>
        </a:spcBef>
        <a:buFont typeface="Arial" panose="020B0604020202020204" pitchFamily="34" charset="0"/>
        <a:buChar char="•"/>
        <a:defRPr sz="1470" kern="1200">
          <a:solidFill>
            <a:schemeClr val="tx1"/>
          </a:solidFill>
          <a:latin typeface="+mn-lt"/>
          <a:ea typeface="+mn-ea"/>
          <a:cs typeface="+mn-cs"/>
        </a:defRPr>
      </a:lvl1pPr>
      <a:lvl2pPr marL="360045" indent="-120015" algn="l" defTabSz="480060" rtl="0" eaLnBrk="1" latinLnBrk="0" hangingPunct="1">
        <a:lnSpc>
          <a:spcPct val="90000"/>
        </a:lnSpc>
        <a:spcBef>
          <a:spcPts val="263"/>
        </a:spcBef>
        <a:buFont typeface="Arial" panose="020B0604020202020204" pitchFamily="34" charset="0"/>
        <a:buChar char="•"/>
        <a:defRPr sz="1260" kern="1200">
          <a:solidFill>
            <a:schemeClr val="tx1"/>
          </a:solidFill>
          <a:latin typeface="+mn-lt"/>
          <a:ea typeface="+mn-ea"/>
          <a:cs typeface="+mn-cs"/>
        </a:defRPr>
      </a:lvl2pPr>
      <a:lvl3pPr marL="600075" indent="-120015" algn="l" defTabSz="480060" rtl="0" eaLnBrk="1" latinLnBrk="0" hangingPunct="1">
        <a:lnSpc>
          <a:spcPct val="90000"/>
        </a:lnSpc>
        <a:spcBef>
          <a:spcPts val="263"/>
        </a:spcBef>
        <a:buFont typeface="Arial" panose="020B0604020202020204" pitchFamily="34" charset="0"/>
        <a:buChar char="•"/>
        <a:defRPr sz="1050" kern="1200">
          <a:solidFill>
            <a:schemeClr val="tx1"/>
          </a:solidFill>
          <a:latin typeface="+mn-lt"/>
          <a:ea typeface="+mn-ea"/>
          <a:cs typeface="+mn-cs"/>
        </a:defRPr>
      </a:lvl3pPr>
      <a:lvl4pPr marL="84010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4pPr>
      <a:lvl5pPr marL="108013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5pPr>
      <a:lvl6pPr marL="132016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3"/>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060" rtl="0" eaLnBrk="1" latinLnBrk="0" hangingPunct="1">
        <a:defRPr sz="945" kern="1200">
          <a:solidFill>
            <a:schemeClr val="tx1"/>
          </a:solidFill>
          <a:latin typeface="+mn-lt"/>
          <a:ea typeface="+mn-ea"/>
          <a:cs typeface="+mn-cs"/>
        </a:defRPr>
      </a:lvl1pPr>
      <a:lvl2pPr marL="240030" algn="l" defTabSz="480060" rtl="0" eaLnBrk="1" latinLnBrk="0" hangingPunct="1">
        <a:defRPr sz="945" kern="1200">
          <a:solidFill>
            <a:schemeClr val="tx1"/>
          </a:solidFill>
          <a:latin typeface="+mn-lt"/>
          <a:ea typeface="+mn-ea"/>
          <a:cs typeface="+mn-cs"/>
        </a:defRPr>
      </a:lvl2pPr>
      <a:lvl3pPr marL="480060" algn="l" defTabSz="480060" rtl="0" eaLnBrk="1" latinLnBrk="0" hangingPunct="1">
        <a:defRPr sz="945" kern="1200">
          <a:solidFill>
            <a:schemeClr val="tx1"/>
          </a:solidFill>
          <a:latin typeface="+mn-lt"/>
          <a:ea typeface="+mn-ea"/>
          <a:cs typeface="+mn-cs"/>
        </a:defRPr>
      </a:lvl3pPr>
      <a:lvl4pPr marL="720090" algn="l" defTabSz="480060" rtl="0" eaLnBrk="1" latinLnBrk="0" hangingPunct="1">
        <a:defRPr sz="945" kern="1200">
          <a:solidFill>
            <a:schemeClr val="tx1"/>
          </a:solidFill>
          <a:latin typeface="+mn-lt"/>
          <a:ea typeface="+mn-ea"/>
          <a:cs typeface="+mn-cs"/>
        </a:defRPr>
      </a:lvl4pPr>
      <a:lvl5pPr marL="960120" algn="l" defTabSz="480060" rtl="0" eaLnBrk="1" latinLnBrk="0" hangingPunct="1">
        <a:defRPr sz="945" kern="1200">
          <a:solidFill>
            <a:schemeClr val="tx1"/>
          </a:solidFill>
          <a:latin typeface="+mn-lt"/>
          <a:ea typeface="+mn-ea"/>
          <a:cs typeface="+mn-cs"/>
        </a:defRPr>
      </a:lvl5pPr>
      <a:lvl6pPr marL="1200150" algn="l" defTabSz="480060" rtl="0" eaLnBrk="1" latinLnBrk="0" hangingPunct="1">
        <a:defRPr sz="945" kern="1200">
          <a:solidFill>
            <a:schemeClr val="tx1"/>
          </a:solidFill>
          <a:latin typeface="+mn-lt"/>
          <a:ea typeface="+mn-ea"/>
          <a:cs typeface="+mn-cs"/>
        </a:defRPr>
      </a:lvl6pPr>
      <a:lvl7pPr marL="1440180" algn="l" defTabSz="480060" rtl="0" eaLnBrk="1" latinLnBrk="0" hangingPunct="1">
        <a:defRPr sz="945" kern="1200">
          <a:solidFill>
            <a:schemeClr val="tx1"/>
          </a:solidFill>
          <a:latin typeface="+mn-lt"/>
          <a:ea typeface="+mn-ea"/>
          <a:cs typeface="+mn-cs"/>
        </a:defRPr>
      </a:lvl7pPr>
      <a:lvl8pPr marL="1680210" algn="l" defTabSz="480060" rtl="0" eaLnBrk="1" latinLnBrk="0" hangingPunct="1">
        <a:defRPr sz="945" kern="1200">
          <a:solidFill>
            <a:schemeClr val="tx1"/>
          </a:solidFill>
          <a:latin typeface="+mn-lt"/>
          <a:ea typeface="+mn-ea"/>
          <a:cs typeface="+mn-cs"/>
        </a:defRPr>
      </a:lvl8pPr>
      <a:lvl9pPr marL="1920240" algn="l" defTabSz="480060"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tts-group.co.uk/egg-shaped-chalks-assorted-12pk/AR01696.html" TargetMode="External"/><Relationship Id="rId3" Type="http://schemas.openxmlformats.org/officeDocument/2006/relationships/image" Target="../media/image2.png"/><Relationship Id="rId7" Type="http://schemas.openxmlformats.org/officeDocument/2006/relationships/hyperlink" Target="https://www.tts-group.co.uk/search/?q=art+charcoal&amp;searchType=simple-search"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tts-group.co.uk/outdoor-jumbo-playground-chalk/1003166.html" TargetMode="External"/><Relationship Id="rId5" Type="http://schemas.openxmlformats.org/officeDocument/2006/relationships/hyperlink" Target="https://www.tts-group.co.uk/primary/art-craft-design/paper-card/?prefn1=ProductType&amp;prefv1=1000658" TargetMode="External"/><Relationship Id="rId4" Type="http://schemas.openxmlformats.org/officeDocument/2006/relationships/hyperlink" Target="https://www.tts-group.co.uk/egg-shaped-chalks-assorted-12pk-x-5-packs/1005613.html"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tts-group.co.uk/soft-pastels-assorted-/1000192.html" TargetMode="External"/><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hyperlink" Target="https://www.tts-group.co.uk/search/?q=oil+pastels&amp;searchType=simple-search"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tts-group.co.uk/tts-sketching-pencils-180pk/1016504.html" TargetMode="External"/><Relationship Id="rId3" Type="http://schemas.openxmlformats.org/officeDocument/2006/relationships/hyperlink" Target="https://www.tts-group.co.uk/stabilo-exam-grade-2b-pencils/1009539.html" TargetMode="External"/><Relationship Id="rId7"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tts-group.co.uk/willow-charcoal-sticks-25pk/1004227.html" TargetMode="External"/><Relationship Id="rId5" Type="http://schemas.openxmlformats.org/officeDocument/2006/relationships/hyperlink" Target="https://www.tts-group.co.uk/koh-i-noor-aquarell-charcoal-pencils-4b-12pk/1004217.html" TargetMode="External"/><Relationship Id="rId4" Type="http://schemas.openxmlformats.org/officeDocument/2006/relationships/hyperlink" Target="https://www.tts-group.co.uk/staedtler-tradition-blacklead-pencils-12pk-4b/ST4B.html"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www.tts-group.co.uk/primary/art-craft-design/drawing/?start=0&amp;sz=30"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tts-group.co.uk/crayola-washable-felt-tip-pens-assorted-144pk/1012167.html"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hyperlink" Target="http://www.paulcarneyart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65675" y="455074"/>
            <a:ext cx="3179259" cy="261610"/>
          </a:xfrm>
          <a:prstGeom prst="rect">
            <a:avLst/>
          </a:prstGeom>
          <a:noFill/>
        </p:spPr>
        <p:txBody>
          <a:bodyPr wrap="square" rtlCol="0">
            <a:spAutoFit/>
          </a:bodyPr>
          <a:lstStyle/>
          <a:p>
            <a:r>
              <a:rPr lang="en-US" sz="1100" b="1" dirty="0">
                <a:solidFill>
                  <a:schemeClr val="bg1"/>
                </a:solidFill>
                <a:latin typeface="Nunito" pitchFamily="2" charset="0"/>
              </a:rPr>
              <a:t>Drawing Skills, Paul Carney </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pic>
        <p:nvPicPr>
          <p:cNvPr id="2" name="Picture 1" descr="A hand holding a pencil&#10;&#10;Description automatically generated">
            <a:extLst>
              <a:ext uri="{FF2B5EF4-FFF2-40B4-BE49-F238E27FC236}">
                <a16:creationId xmlns:a16="http://schemas.microsoft.com/office/drawing/2014/main" id="{EE91718D-1CFC-2096-E579-65E55A2F37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2691" y="345944"/>
            <a:ext cx="1704371" cy="1277419"/>
          </a:xfrm>
          <a:prstGeom prst="rect">
            <a:avLst/>
          </a:prstGeom>
          <a:noFill/>
          <a:ln>
            <a:noFill/>
          </a:ln>
        </p:spPr>
      </p:pic>
      <p:sp>
        <p:nvSpPr>
          <p:cNvPr id="4" name="TextBox 3">
            <a:extLst>
              <a:ext uri="{FF2B5EF4-FFF2-40B4-BE49-F238E27FC236}">
                <a16:creationId xmlns:a16="http://schemas.microsoft.com/office/drawing/2014/main" id="{15EF70B0-C04F-39AC-E177-CA822AA7A47B}"/>
              </a:ext>
            </a:extLst>
          </p:cNvPr>
          <p:cNvSpPr txBox="1"/>
          <p:nvPr/>
        </p:nvSpPr>
        <p:spPr>
          <a:xfrm flipH="1">
            <a:off x="3314938" y="1714215"/>
            <a:ext cx="1609178" cy="507831"/>
          </a:xfrm>
          <a:prstGeom prst="rect">
            <a:avLst/>
          </a:prstGeom>
          <a:noFill/>
        </p:spPr>
        <p:txBody>
          <a:bodyPr wrap="square">
            <a:spAutoFit/>
          </a:bodyPr>
          <a:lstStyle/>
          <a:p>
            <a:r>
              <a:rPr lang="en-GB" sz="900" i="1" kern="100" dirty="0">
                <a:effectLst/>
                <a:latin typeface="Nunito SemiBold" pitchFamily="2" charset="0"/>
                <a:ea typeface="Calibri" panose="020F0502020204030204" pitchFamily="34" charset="0"/>
                <a:cs typeface="Times New Roman" panose="02020603050405020304" pitchFamily="18" charset="0"/>
              </a:rPr>
              <a:t>Overhand Gesture grip used for expressive drawing</a:t>
            </a:r>
            <a:endParaRPr lang="en-GB" sz="9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7" name="Picture 6" descr="A hand holding a pencil&#10;&#10;Description automatically generated">
            <a:extLst>
              <a:ext uri="{FF2B5EF4-FFF2-40B4-BE49-F238E27FC236}">
                <a16:creationId xmlns:a16="http://schemas.microsoft.com/office/drawing/2014/main" id="{07C5F393-95FB-0CC6-C2BB-AA4672C6A8B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197" y="1623363"/>
            <a:ext cx="1549704" cy="1161399"/>
          </a:xfrm>
          <a:prstGeom prst="rect">
            <a:avLst/>
          </a:prstGeom>
          <a:noFill/>
          <a:ln>
            <a:noFill/>
          </a:ln>
        </p:spPr>
      </p:pic>
      <p:sp>
        <p:nvSpPr>
          <p:cNvPr id="10" name="TextBox 9">
            <a:extLst>
              <a:ext uri="{FF2B5EF4-FFF2-40B4-BE49-F238E27FC236}">
                <a16:creationId xmlns:a16="http://schemas.microsoft.com/office/drawing/2014/main" id="{E6CFDF4A-BE71-3C93-C4F7-ECBC41E1905D}"/>
              </a:ext>
            </a:extLst>
          </p:cNvPr>
          <p:cNvSpPr txBox="1"/>
          <p:nvPr/>
        </p:nvSpPr>
        <p:spPr>
          <a:xfrm>
            <a:off x="1692608" y="2222046"/>
            <a:ext cx="3231508" cy="923330"/>
          </a:xfrm>
          <a:prstGeom prst="rect">
            <a:avLst/>
          </a:prstGeom>
          <a:noFill/>
        </p:spPr>
        <p:txBody>
          <a:bodyPr wrap="square">
            <a:spAutoFit/>
          </a:bodyPr>
          <a:lstStyle/>
          <a:p>
            <a:r>
              <a:rPr lang="en-GB" sz="900" i="1" kern="0" dirty="0">
                <a:effectLst/>
                <a:latin typeface="Nunito SemiBold" pitchFamily="2" charset="0"/>
                <a:ea typeface="Calibri" panose="020F0502020204030204" pitchFamily="34" charset="0"/>
                <a:cs typeface="Helvetica Neue"/>
              </a:rPr>
              <a:t>Modified side grip, used for shading. </a:t>
            </a:r>
            <a:r>
              <a:rPr lang="en-GB" sz="900" i="1" kern="0" dirty="0">
                <a:latin typeface="Nunito SemiBold" pitchFamily="2" charset="0"/>
                <a:ea typeface="Calibri" panose="020F0502020204030204" pitchFamily="34" charset="0"/>
                <a:cs typeface="Helvetica Neue"/>
              </a:rPr>
              <a:t>S</a:t>
            </a:r>
            <a:r>
              <a:rPr lang="en-GB" sz="900" i="1" kern="0" dirty="0">
                <a:effectLst/>
                <a:latin typeface="Nunito SemiBold" pitchFamily="2" charset="0"/>
                <a:ea typeface="Calibri" panose="020F0502020204030204" pitchFamily="34" charset="0"/>
                <a:cs typeface="Helvetica Neue"/>
              </a:rPr>
              <a:t>ee how the fingers are pulled back, out of the way of the pencil, and the wrist is tilted forward so that the pencil is as horizontal to the surface as possible. </a:t>
            </a:r>
          </a:p>
          <a:p>
            <a:endParaRPr lang="en-GB" sz="900" i="1" kern="0" dirty="0">
              <a:latin typeface="Nunito SemiBold" pitchFamily="2" charset="0"/>
              <a:ea typeface="Calibri" panose="020F0502020204030204" pitchFamily="34" charset="0"/>
              <a:cs typeface="Helvetica Neue"/>
            </a:endParaRPr>
          </a:p>
          <a:p>
            <a:r>
              <a:rPr lang="en-GB" sz="900" i="1" kern="0" dirty="0">
                <a:effectLst/>
                <a:latin typeface="Nunito SemiBold" pitchFamily="2" charset="0"/>
                <a:ea typeface="Calibri" panose="020F0502020204030204" pitchFamily="34" charset="0"/>
                <a:cs typeface="Helvetica Neue"/>
              </a:rPr>
              <a:t>Pupils should find whichever way suits them. </a:t>
            </a:r>
            <a:endParaRPr lang="en-GB" sz="900" kern="100" dirty="0">
              <a:effectLst/>
              <a:latin typeface="Nunito SemiBold"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4BE49FA-06E2-4830-C655-22A54C28FFE4}"/>
              </a:ext>
            </a:extLst>
          </p:cNvPr>
          <p:cNvSpPr txBox="1"/>
          <p:nvPr/>
        </p:nvSpPr>
        <p:spPr>
          <a:xfrm rot="10800000" flipH="1" flipV="1">
            <a:off x="197029" y="1079209"/>
            <a:ext cx="3550346" cy="369332"/>
          </a:xfrm>
          <a:prstGeom prst="rect">
            <a:avLst/>
          </a:prstGeom>
          <a:noFill/>
        </p:spPr>
        <p:txBody>
          <a:bodyPr wrap="square" rtlCol="0">
            <a:spAutoFit/>
          </a:bodyPr>
          <a:lstStyle/>
          <a:p>
            <a:r>
              <a:rPr lang="en-GB" sz="900" b="1" dirty="0">
                <a:latin typeface="Nunito" pitchFamily="2" charset="0"/>
              </a:rPr>
              <a:t>Enjoy reading Paul’s blog on Drawing first and then try these activities with your students.</a:t>
            </a:r>
          </a:p>
        </p:txBody>
      </p:sp>
    </p:spTree>
    <p:extLst>
      <p:ext uri="{BB962C8B-B14F-4D97-AF65-F5344CB8AC3E}">
        <p14:creationId xmlns:p14="http://schemas.microsoft.com/office/powerpoint/2010/main" val="30499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50520" y="467582"/>
            <a:ext cx="3264420" cy="307777"/>
          </a:xfrm>
          <a:prstGeom prst="rect">
            <a:avLst/>
          </a:prstGeom>
          <a:noFill/>
        </p:spPr>
        <p:txBody>
          <a:bodyPr wrap="square" rtlCol="0">
            <a:spAutoFit/>
          </a:bodyPr>
          <a:lstStyle/>
          <a:p>
            <a:r>
              <a:rPr lang="en-US" sz="1400" b="1" dirty="0">
                <a:solidFill>
                  <a:schemeClr val="bg1"/>
                </a:solidFill>
                <a:latin typeface="Nunito ExtraBold" pitchFamily="2" charset="77"/>
              </a:rPr>
              <a:t>Drawing Skills Shading</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sp>
        <p:nvSpPr>
          <p:cNvPr id="9" name="TextBox 8">
            <a:extLst>
              <a:ext uri="{FF2B5EF4-FFF2-40B4-BE49-F238E27FC236}">
                <a16:creationId xmlns:a16="http://schemas.microsoft.com/office/drawing/2014/main" id="{05084C99-CCE0-36AC-86B2-3F8C65FB7CAA}"/>
              </a:ext>
            </a:extLst>
          </p:cNvPr>
          <p:cNvSpPr txBox="1"/>
          <p:nvPr/>
        </p:nvSpPr>
        <p:spPr>
          <a:xfrm>
            <a:off x="116197" y="1108964"/>
            <a:ext cx="4859958" cy="2549416"/>
          </a:xfrm>
          <a:prstGeom prst="rect">
            <a:avLst/>
          </a:prstGeom>
          <a:noFill/>
        </p:spPr>
        <p:txBody>
          <a:bodyPr wrap="square">
            <a:spAutoFit/>
          </a:bodyPr>
          <a:lstStyle/>
          <a:p>
            <a:pPr marL="171450" indent="-171450">
              <a:spcAft>
                <a:spcPts val="200"/>
              </a:spcAft>
              <a:buFont typeface="Arial" panose="020B0604020202020204" pitchFamily="34" charset="0"/>
              <a:buChar char="•"/>
            </a:pPr>
            <a:endParaRPr lang="en-GB" sz="900" kern="0" dirty="0">
              <a:effectLst/>
              <a:latin typeface="Nunito SemiBold" pitchFamily="2" charset="0"/>
              <a:ea typeface="Calibri" panose="020F0502020204030204" pitchFamily="34" charset="0"/>
              <a:cs typeface="AppleSystemUIFont"/>
            </a:endParaRPr>
          </a:p>
          <a:p>
            <a:pPr marL="171450" indent="-171450">
              <a:spcAft>
                <a:spcPts val="200"/>
              </a:spcAft>
              <a:buFont typeface="Arial" panose="020B0604020202020204" pitchFamily="34" charset="0"/>
              <a:buChar char="•"/>
            </a:pPr>
            <a:endParaRPr lang="en-GB" sz="900" kern="0" dirty="0">
              <a:latin typeface="Nunito SemiBold" pitchFamily="2" charset="0"/>
              <a:ea typeface="Calibri" panose="020F0502020204030204" pitchFamily="34" charset="0"/>
              <a:cs typeface="AppleSystemUIFont"/>
            </a:endParaRPr>
          </a:p>
          <a:p>
            <a:pPr marL="171450" indent="-171450">
              <a:spcAft>
                <a:spcPts val="200"/>
              </a:spcAft>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 </a:t>
            </a:r>
            <a:r>
              <a:rPr lang="en-GB" sz="900" kern="0" dirty="0">
                <a:latin typeface="Nunito SemiBold" pitchFamily="2" charset="0"/>
                <a:ea typeface="Calibri" panose="020F0502020204030204" pitchFamily="34" charset="0"/>
                <a:cs typeface="AppleSystemUIFont"/>
                <a:hlinkClick r:id="rId4"/>
              </a:rPr>
              <a:t>E</a:t>
            </a:r>
            <a:r>
              <a:rPr lang="en-GB" sz="900" kern="0" dirty="0">
                <a:effectLst/>
                <a:latin typeface="Nunito SemiBold" pitchFamily="2" charset="0"/>
                <a:ea typeface="Calibri" panose="020F0502020204030204" pitchFamily="34" charset="0"/>
                <a:cs typeface="AppleSystemUIFont"/>
                <a:hlinkClick r:id="rId4"/>
              </a:rPr>
              <a:t>gg-shaped chalks</a:t>
            </a:r>
            <a:r>
              <a:rPr lang="en-GB" sz="900" kern="0" dirty="0">
                <a:effectLst/>
                <a:latin typeface="Nunito SemiBold" pitchFamily="2" charset="0"/>
                <a:ea typeface="Calibri" panose="020F0502020204030204" pitchFamily="34" charset="0"/>
                <a:cs typeface="AppleSystemUIFont"/>
              </a:rPr>
              <a:t> on </a:t>
            </a:r>
            <a:r>
              <a:rPr lang="en-GB" sz="900" kern="0" dirty="0">
                <a:effectLst/>
                <a:latin typeface="Nunito SemiBold" pitchFamily="2" charset="0"/>
                <a:ea typeface="Calibri" panose="020F0502020204030204" pitchFamily="34" charset="0"/>
                <a:cs typeface="AppleSystemUIFont"/>
                <a:hlinkClick r:id="rId5"/>
              </a:rPr>
              <a:t>black sugar paper </a:t>
            </a:r>
            <a:r>
              <a:rPr lang="en-GB" sz="900" kern="0" dirty="0">
                <a:effectLst/>
                <a:latin typeface="Nunito SemiBold" pitchFamily="2" charset="0"/>
                <a:ea typeface="Calibri" panose="020F0502020204030204" pitchFamily="34" charset="0"/>
                <a:cs typeface="AppleSystemUIFont"/>
              </a:rPr>
              <a:t>would be a great way to begin learning uniform shading. I’d even blunt the egg-shaped chalks by sanding them on a pavement, so that the surface they were shading with was larger and made more contact with the paper. </a:t>
            </a:r>
          </a:p>
          <a:p>
            <a:pPr marL="171450" indent="-171450">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Alternatively, you might use </a:t>
            </a:r>
            <a:r>
              <a:rPr lang="en-GB" sz="900" kern="0" dirty="0">
                <a:effectLst/>
                <a:latin typeface="Nunito SemiBold" pitchFamily="2" charset="0"/>
                <a:ea typeface="Calibri" panose="020F0502020204030204" pitchFamily="34" charset="0"/>
                <a:cs typeface="AppleSystemUIFont"/>
                <a:hlinkClick r:id="rId6"/>
              </a:rPr>
              <a:t>jumbo playground chalk</a:t>
            </a:r>
            <a:r>
              <a:rPr lang="en-GB" sz="900" kern="0" dirty="0">
                <a:effectLst/>
                <a:latin typeface="Nunito SemiBold" pitchFamily="2" charset="0"/>
                <a:ea typeface="Calibri" panose="020F0502020204030204" pitchFamily="34" charset="0"/>
                <a:cs typeface="AppleSystemUIFont"/>
              </a:rPr>
              <a:t>.</a:t>
            </a:r>
          </a:p>
          <a:p>
            <a:pPr marL="171450" indent="-171450">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hlinkClick r:id="rId7"/>
              </a:rPr>
              <a:t>Charcoal</a:t>
            </a:r>
            <a:r>
              <a:rPr lang="en-GB" sz="900" kern="0" dirty="0">
                <a:effectLst/>
                <a:latin typeface="Nunito SemiBold" pitchFamily="2" charset="0"/>
                <a:ea typeface="Calibri" panose="020F0502020204030204" pitchFamily="34" charset="0"/>
                <a:cs typeface="AppleSystemUIFont"/>
              </a:rPr>
              <a:t> is also a familiar medium for this kind of work, but make sure you work on </a:t>
            </a:r>
            <a:r>
              <a:rPr lang="en-GB" sz="900" kern="0" dirty="0">
                <a:effectLst/>
                <a:latin typeface="Nunito SemiBold" pitchFamily="2" charset="0"/>
                <a:ea typeface="Calibri" panose="020F0502020204030204" pitchFamily="34" charset="0"/>
                <a:cs typeface="AppleSystemUIFont"/>
                <a:hlinkClick r:id="rId5"/>
              </a:rPr>
              <a:t>sugar paper </a:t>
            </a:r>
            <a:r>
              <a:rPr lang="en-GB" sz="900" kern="0" dirty="0">
                <a:effectLst/>
                <a:latin typeface="Nunito SemiBold" pitchFamily="2" charset="0"/>
                <a:ea typeface="Calibri" panose="020F0502020204030204" pitchFamily="34" charset="0"/>
                <a:cs typeface="AppleSystemUIFont"/>
              </a:rPr>
              <a:t>and use a range of colours for different effects. I preferred buff coloured sugar paper for charcoal, and I would use white chalk to create and blend highlights. A good tip here is to show the children how to grip the chalk or charcoal using the overhand gesture grip. This is where you snap a small piece off the chalk or charcoal and lay it flat on the paper, then grip it a bit like a mechanical crane would grip a log. This grip is very useful for covering large areas and for drawing free-flowing, gestural lines.</a:t>
            </a:r>
            <a:endParaRPr lang="en-GB" sz="900" kern="100" dirty="0">
              <a:effectLst/>
              <a:latin typeface="Nunito SemiBold" pitchFamily="2" charset="0"/>
              <a:ea typeface="Calibri" panose="020F0502020204030204" pitchFamily="34" charset="0"/>
              <a:cs typeface="Times New Roman" panose="02020603050405020304" pitchFamily="18" charset="0"/>
            </a:endParaRPr>
          </a:p>
          <a:p>
            <a:pPr>
              <a:spcAft>
                <a:spcPts val="200"/>
              </a:spcAft>
            </a:pPr>
            <a:endParaRPr lang="en-GB" sz="900" i="1" kern="100" dirty="0">
              <a:latin typeface="Nunito SemiBold" pitchFamily="2" charset="0"/>
              <a:ea typeface="Calibri" panose="020F0502020204030204" pitchFamily="34" charset="0"/>
              <a:cs typeface="Times New Roman" panose="02020603050405020304" pitchFamily="18" charset="0"/>
            </a:endParaRPr>
          </a:p>
          <a:p>
            <a:pPr>
              <a:spcAft>
                <a:spcPts val="200"/>
              </a:spcAft>
            </a:pPr>
            <a:endParaRPr lang="en-GB" sz="900" i="1" kern="100" dirty="0">
              <a:latin typeface="Nunito SemiBold"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56D5113-BE4F-1390-01D3-1F0E4C5B11C3}"/>
              </a:ext>
            </a:extLst>
          </p:cNvPr>
          <p:cNvSpPr txBox="1"/>
          <p:nvPr/>
        </p:nvSpPr>
        <p:spPr>
          <a:xfrm>
            <a:off x="2920018" y="166714"/>
            <a:ext cx="2004097" cy="646331"/>
          </a:xfrm>
          <a:prstGeom prst="rect">
            <a:avLst/>
          </a:prstGeom>
          <a:noFill/>
        </p:spPr>
        <p:txBody>
          <a:bodyPr wrap="square">
            <a:spAutoFit/>
          </a:bodyPr>
          <a:lstStyle/>
          <a:p>
            <a:pPr>
              <a:spcAft>
                <a:spcPts val="200"/>
              </a:spcAft>
            </a:pPr>
            <a:r>
              <a:rPr lang="en-GB" sz="900" i="1" kern="100" dirty="0">
                <a:latin typeface="Nunito SemiBold" pitchFamily="2" charset="0"/>
                <a:ea typeface="Calibri" panose="020F0502020204030204" pitchFamily="34" charset="0"/>
                <a:cs typeface="Times New Roman" panose="02020603050405020304" pitchFamily="18" charset="0"/>
              </a:rPr>
              <a:t>Develop fine motor skills through </a:t>
            </a:r>
            <a:r>
              <a:rPr lang="en-GB" sz="900" b="1" i="1" kern="100" dirty="0">
                <a:latin typeface="Nunito SemiBold" pitchFamily="2" charset="0"/>
                <a:ea typeface="Calibri" panose="020F0502020204030204" pitchFamily="34" charset="0"/>
                <a:cs typeface="Times New Roman" panose="02020603050405020304" pitchFamily="18" charset="0"/>
              </a:rPr>
              <a:t>shading</a:t>
            </a:r>
            <a:r>
              <a:rPr lang="en-GB" sz="900" i="1" kern="100" dirty="0">
                <a:latin typeface="Nunito SemiBold" pitchFamily="2" charset="0"/>
                <a:ea typeface="Calibri" panose="020F0502020204030204" pitchFamily="34" charset="0"/>
                <a:cs typeface="Times New Roman" panose="02020603050405020304" pitchFamily="18" charset="0"/>
              </a:rPr>
              <a:t>. Start by using charcoal, chalk, pastels and even paint first. Then progress on to using a pencil.</a:t>
            </a:r>
          </a:p>
        </p:txBody>
      </p:sp>
      <p:pic>
        <p:nvPicPr>
          <p:cNvPr id="1028" name="Picture 4" descr="Egg Shaped Chalks Assorted 12pk x 5 Packs  large">
            <a:hlinkClick r:id="rId8"/>
            <a:extLst>
              <a:ext uri="{FF2B5EF4-FFF2-40B4-BE49-F238E27FC236}">
                <a16:creationId xmlns:a16="http://schemas.microsoft.com/office/drawing/2014/main" id="{AAC1E899-7A35-2FDE-FBC0-AA14C3B165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440" y="889160"/>
            <a:ext cx="1120401" cy="54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Shading R/Y1</a:t>
            </a:r>
          </a:p>
        </p:txBody>
      </p:sp>
      <p:sp>
        <p:nvSpPr>
          <p:cNvPr id="6" name="TextBox 5">
            <a:extLst>
              <a:ext uri="{FF2B5EF4-FFF2-40B4-BE49-F238E27FC236}">
                <a16:creationId xmlns:a16="http://schemas.microsoft.com/office/drawing/2014/main" id="{990DF9D6-B09F-E70B-9399-643EEB60AB62}"/>
              </a:ext>
            </a:extLst>
          </p:cNvPr>
          <p:cNvSpPr txBox="1"/>
          <p:nvPr/>
        </p:nvSpPr>
        <p:spPr>
          <a:xfrm>
            <a:off x="237441" y="1278138"/>
            <a:ext cx="4536636" cy="2031325"/>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marL="171450" indent="-171450">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As children move into reception and year 1, use </a:t>
            </a:r>
            <a:r>
              <a:rPr lang="en-GB" sz="900" kern="0" dirty="0">
                <a:effectLst/>
                <a:latin typeface="Nunito SemiBold" pitchFamily="2" charset="0"/>
                <a:ea typeface="Calibri" panose="020F0502020204030204" pitchFamily="34" charset="0"/>
                <a:cs typeface="AppleSystemUIFont"/>
                <a:hlinkClick r:id="rId3"/>
              </a:rPr>
              <a:t>Inscribe soft pastels </a:t>
            </a:r>
            <a:r>
              <a:rPr lang="en-GB" sz="900" kern="0" dirty="0">
                <a:effectLst/>
                <a:latin typeface="Nunito SemiBold" pitchFamily="2" charset="0"/>
                <a:ea typeface="Calibri" panose="020F0502020204030204" pitchFamily="34" charset="0"/>
                <a:cs typeface="AppleSystemUIFont"/>
              </a:rPr>
              <a:t> for the same effect. You can of course use </a:t>
            </a:r>
            <a:r>
              <a:rPr lang="en-GB" sz="900" kern="0" dirty="0">
                <a:effectLst/>
                <a:latin typeface="Nunito SemiBold" pitchFamily="2" charset="0"/>
                <a:ea typeface="Calibri" panose="020F0502020204030204" pitchFamily="34" charset="0"/>
                <a:cs typeface="AppleSystemUIFont"/>
                <a:hlinkClick r:id="rId4"/>
              </a:rPr>
              <a:t>oil pastels</a:t>
            </a:r>
            <a:r>
              <a:rPr lang="en-GB" sz="900" kern="0" dirty="0">
                <a:effectLst/>
                <a:latin typeface="Nunito SemiBold" pitchFamily="2" charset="0"/>
                <a:ea typeface="Calibri" panose="020F0502020204030204" pitchFamily="34" charset="0"/>
                <a:cs typeface="AppleSystemUIFont"/>
              </a:rPr>
              <a:t> in the same way. The main difference is that chalk pastels need to be used on textured sugar paper so that the chalk has something to bind with. They also need to be fixed with fixative as does charcoal.</a:t>
            </a:r>
          </a:p>
          <a:p>
            <a:r>
              <a:rPr lang="en-GB" sz="900" kern="0" dirty="0">
                <a:effectLst/>
                <a:latin typeface="Nunito SemiBold" pitchFamily="2" charset="0"/>
                <a:ea typeface="Calibri" panose="020F0502020204030204" pitchFamily="34" charset="0"/>
                <a:cs typeface="AppleSystemUIFont"/>
              </a:rPr>
              <a:t> </a:t>
            </a:r>
          </a:p>
          <a:p>
            <a:pPr marL="171450" indent="-171450">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Oil pastels don’t need fixing and can be used on a wider range of surfaces, which makes them very versatile. However, they are harder to blend than chalk pastels. </a:t>
            </a:r>
          </a:p>
          <a:p>
            <a:endParaRPr lang="en-GB" sz="900" kern="0" dirty="0">
              <a:effectLst/>
              <a:latin typeface="Nunito SemiBold" pitchFamily="2" charset="0"/>
              <a:ea typeface="Calibri" panose="020F0502020204030204" pitchFamily="34" charset="0"/>
              <a:cs typeface="AppleSystemUIFont"/>
            </a:endParaRPr>
          </a:p>
          <a:p>
            <a:pPr marL="171450" indent="-171450">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All pastels are hard to store though. Once opened or snapped they usually end up in a large box of assorted coloured pieces and often get wasted. Try storing them in small containers separated by colour and you’ll get more use out of them. </a:t>
            </a:r>
            <a:endParaRPr lang="en-GB" sz="9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5"/>
          <a:stretch>
            <a:fillRect/>
          </a:stretch>
        </p:blipFill>
        <p:spPr>
          <a:xfrm>
            <a:off x="2027621" y="128935"/>
            <a:ext cx="985070" cy="985070"/>
          </a:xfrm>
          <a:prstGeom prst="rect">
            <a:avLst/>
          </a:prstGeom>
        </p:spPr>
      </p:pic>
      <p:pic>
        <p:nvPicPr>
          <p:cNvPr id="2052" name="Picture 4" descr="Consortium Spray Fixative 400ml">
            <a:extLst>
              <a:ext uri="{FF2B5EF4-FFF2-40B4-BE49-F238E27FC236}">
                <a16:creationId xmlns:a16="http://schemas.microsoft.com/office/drawing/2014/main" id="{7E65C82D-2287-4FFC-5E42-D75A5C6AD3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7919" y="219999"/>
            <a:ext cx="985070" cy="9850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CRIBE Soft Assorted Art Pastels">
            <a:extLst>
              <a:ext uri="{FF2B5EF4-FFF2-40B4-BE49-F238E27FC236}">
                <a16:creationId xmlns:a16="http://schemas.microsoft.com/office/drawing/2014/main" id="{72A15F11-E045-D634-44FA-037E65C316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211" y="219999"/>
            <a:ext cx="985069" cy="98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4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359170" y="389370"/>
            <a:ext cx="3327973" cy="461665"/>
          </a:xfrm>
          <a:prstGeom prst="rect">
            <a:avLst/>
          </a:prstGeom>
          <a:noFill/>
        </p:spPr>
        <p:txBody>
          <a:bodyPr wrap="square" rtlCol="0">
            <a:spAutoFit/>
          </a:bodyPr>
          <a:lstStyle/>
          <a:p>
            <a:r>
              <a:rPr lang="en-US" sz="1200" b="1" dirty="0">
                <a:solidFill>
                  <a:schemeClr val="bg1"/>
                </a:solidFill>
                <a:latin typeface="Nunito ExtraBold" pitchFamily="2" charset="77"/>
              </a:rPr>
              <a:t>Shading </a:t>
            </a:r>
          </a:p>
          <a:p>
            <a:r>
              <a:rPr lang="en-US" sz="1200" b="1" dirty="0">
                <a:solidFill>
                  <a:schemeClr val="bg1"/>
                </a:solidFill>
                <a:latin typeface="Nunito ExtraBold" pitchFamily="2" charset="77"/>
              </a:rPr>
              <a:t>Progression</a:t>
            </a:r>
          </a:p>
        </p:txBody>
      </p:sp>
      <p:sp>
        <p:nvSpPr>
          <p:cNvPr id="6" name="TextBox 5">
            <a:extLst>
              <a:ext uri="{FF2B5EF4-FFF2-40B4-BE49-F238E27FC236}">
                <a16:creationId xmlns:a16="http://schemas.microsoft.com/office/drawing/2014/main" id="{990DF9D6-B09F-E70B-9399-643EEB60AB62}"/>
              </a:ext>
            </a:extLst>
          </p:cNvPr>
          <p:cNvSpPr txBox="1"/>
          <p:nvPr/>
        </p:nvSpPr>
        <p:spPr>
          <a:xfrm>
            <a:off x="156872" y="1092339"/>
            <a:ext cx="4726569" cy="707886"/>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800" kern="0" dirty="0">
                <a:effectLst/>
                <a:latin typeface="Nunito SemiBold" pitchFamily="2" charset="0"/>
                <a:ea typeface="Calibri" panose="020F0502020204030204" pitchFamily="34" charset="0"/>
                <a:cs typeface="AppleSystemUIFont"/>
              </a:rPr>
              <a:t>As pupils progress, they should learn how to blend mediums to create gradations of tone, and to make hard edges and straight lines. They also should learn when they’ll need both skills. Hard edges are usually created by using the tip of the medium and holding it using the same dynamic tripod grip they use when writing. To get sharp edges, try using a small piece of sandpaper and sand the tip to a point. </a:t>
            </a:r>
            <a:endParaRPr lang="en-GB" sz="800" kern="100" dirty="0">
              <a:effectLst/>
              <a:latin typeface="Nunito SemiBold" pitchFamily="2"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8BBE751-4C8D-A768-F380-E4D64B57D43C}"/>
              </a:ext>
            </a:extLst>
          </p:cNvPr>
          <p:cNvSpPr txBox="1"/>
          <p:nvPr/>
        </p:nvSpPr>
        <p:spPr>
          <a:xfrm>
            <a:off x="121246" y="1800225"/>
            <a:ext cx="4762195" cy="1446550"/>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Creating gradations of tone usually involves controlling the pressure of the material, especially when using pencil so use soft pencils such as </a:t>
            </a:r>
            <a:r>
              <a:rPr lang="en-GB" sz="800" kern="0" dirty="0">
                <a:effectLst/>
                <a:latin typeface="Nunito SemiBold" pitchFamily="2" charset="0"/>
                <a:ea typeface="Calibri" panose="020F0502020204030204" pitchFamily="34" charset="0"/>
                <a:cs typeface="AppleSystemUIFont"/>
                <a:hlinkClick r:id="rId3"/>
              </a:rPr>
              <a:t>2B</a:t>
            </a:r>
            <a:r>
              <a:rPr lang="en-GB" sz="800" kern="0" dirty="0">
                <a:effectLst/>
                <a:latin typeface="Nunito SemiBold" pitchFamily="2" charset="0"/>
                <a:ea typeface="Calibri" panose="020F0502020204030204" pitchFamily="34" charset="0"/>
                <a:cs typeface="AppleSystemUIFont"/>
              </a:rPr>
              <a:t>-</a:t>
            </a:r>
            <a:r>
              <a:rPr lang="en-GB" sz="800" kern="0" dirty="0">
                <a:effectLst/>
                <a:latin typeface="Nunito SemiBold" pitchFamily="2" charset="0"/>
                <a:ea typeface="Calibri" panose="020F0502020204030204" pitchFamily="34" charset="0"/>
                <a:cs typeface="AppleSystemUIFont"/>
                <a:hlinkClick r:id="rId4"/>
              </a:rPr>
              <a:t>4B</a:t>
            </a:r>
            <a:r>
              <a:rPr lang="en-GB" sz="800" kern="0" dirty="0">
                <a:effectLst/>
                <a:latin typeface="Nunito SemiBold" pitchFamily="2" charset="0"/>
                <a:ea typeface="Calibri" panose="020F0502020204030204" pitchFamily="34" charset="0"/>
                <a:cs typeface="AppleSystemUIFont"/>
              </a:rPr>
              <a:t>.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You could also try using </a:t>
            </a:r>
            <a:r>
              <a:rPr lang="en-GB" sz="800" kern="0" dirty="0">
                <a:effectLst/>
                <a:latin typeface="Nunito SemiBold" pitchFamily="2" charset="0"/>
                <a:ea typeface="Calibri" panose="020F0502020204030204" pitchFamily="34" charset="0"/>
                <a:cs typeface="AppleSystemUIFont"/>
                <a:hlinkClick r:id="rId5"/>
              </a:rPr>
              <a:t>charcoal pencils </a:t>
            </a:r>
            <a:r>
              <a:rPr lang="en-GB" sz="800" kern="0" dirty="0">
                <a:effectLst/>
                <a:latin typeface="Nunito SemiBold" pitchFamily="2" charset="0"/>
                <a:ea typeface="Calibri" panose="020F0502020204030204" pitchFamily="34" charset="0"/>
                <a:cs typeface="AppleSystemUIFont"/>
              </a:rPr>
              <a:t>or </a:t>
            </a:r>
            <a:r>
              <a:rPr lang="en-GB" sz="800" kern="0" dirty="0">
                <a:effectLst/>
                <a:latin typeface="Nunito SemiBold" pitchFamily="2" charset="0"/>
                <a:ea typeface="Calibri" panose="020F0502020204030204" pitchFamily="34" charset="0"/>
                <a:cs typeface="AppleSystemUIFont"/>
                <a:hlinkClick r:id="rId6"/>
              </a:rPr>
              <a:t>graphite sticks </a:t>
            </a:r>
            <a:r>
              <a:rPr lang="en-GB" sz="800" kern="0" dirty="0">
                <a:effectLst/>
                <a:latin typeface="Nunito SemiBold" pitchFamily="2" charset="0"/>
                <a:ea typeface="Calibri" panose="020F0502020204030204" pitchFamily="34" charset="0"/>
                <a:cs typeface="AppleSystemUIFont"/>
              </a:rPr>
              <a:t>combined with chalk. </a:t>
            </a:r>
          </a:p>
          <a:p>
            <a:pPr marL="171450" indent="-171450">
              <a:buFont typeface="Arial" panose="020B0604020202020204" pitchFamily="34" charset="0"/>
              <a:buChar char="•"/>
            </a:pPr>
            <a:r>
              <a:rPr lang="en-GB" sz="800" kern="0" dirty="0">
                <a:effectLst/>
                <a:latin typeface="Nunito SemiBold" pitchFamily="2" charset="0"/>
                <a:ea typeface="Calibri" panose="020F0502020204030204" pitchFamily="34" charset="0"/>
                <a:cs typeface="AppleSystemUIFont"/>
              </a:rPr>
              <a:t>You want to demonstrate how to shade using the side of the pencil point or drawing tool, which involves using a </a:t>
            </a:r>
            <a:r>
              <a:rPr lang="en-GB" sz="800" kern="0">
                <a:effectLst/>
                <a:latin typeface="Nunito SemiBold" pitchFamily="2" charset="0"/>
                <a:ea typeface="Calibri" panose="020F0502020204030204" pitchFamily="34" charset="0"/>
                <a:cs typeface="AppleSystemUIFont"/>
              </a:rPr>
              <a:t>modified side grip </a:t>
            </a:r>
            <a:r>
              <a:rPr lang="en-GB" sz="800" kern="0" dirty="0">
                <a:effectLst/>
                <a:latin typeface="Nunito SemiBold" pitchFamily="2" charset="0"/>
                <a:ea typeface="Calibri" panose="020F0502020204030204" pitchFamily="34" charset="0"/>
                <a:cs typeface="AppleSystemUIFont"/>
              </a:rPr>
              <a:t>so the pencil is horizontal to the paper. It’s quite a hard skill to learn this and yet it’s fundamental to being able to draw well. Those that do it easily in key stage one, do so because they’ve almost certainly done lots of colouring books or drawing when they were younger. Essentially, it’s all down to practice and iteration which in turn requires lots of motivation. If pupils enjoy it, they’ll do it again and again. These key aspects of drawing are often thought to be down to some innate talent, when in fact they are usually due to constant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9E80B969-6576-3BB4-8332-ADB3377835E3}"/>
              </a:ext>
            </a:extLst>
          </p:cNvPr>
          <p:cNvPicPr>
            <a:picLocks noChangeAspect="1"/>
          </p:cNvPicPr>
          <p:nvPr/>
        </p:nvPicPr>
        <p:blipFill>
          <a:blip r:embed="rId7"/>
          <a:stretch>
            <a:fillRect/>
          </a:stretch>
        </p:blipFill>
        <p:spPr>
          <a:xfrm>
            <a:off x="2337501" y="127667"/>
            <a:ext cx="985070" cy="985070"/>
          </a:xfrm>
          <a:prstGeom prst="rect">
            <a:avLst/>
          </a:prstGeom>
        </p:spPr>
      </p:pic>
      <p:pic>
        <p:nvPicPr>
          <p:cNvPr id="3074" name="Picture 2" descr="TTS Sketching Pencils Assorted  large">
            <a:hlinkClick r:id="rId8"/>
            <a:extLst>
              <a:ext uri="{FF2B5EF4-FFF2-40B4-BE49-F238E27FC236}">
                <a16:creationId xmlns:a16="http://schemas.microsoft.com/office/drawing/2014/main" id="{D4F5B95B-402E-B777-2CEE-8622938B1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3775" y="127667"/>
            <a:ext cx="1147368" cy="90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0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45468" y="467582"/>
            <a:ext cx="3269472" cy="307777"/>
          </a:xfrm>
          <a:prstGeom prst="rect">
            <a:avLst/>
          </a:prstGeom>
          <a:noFill/>
        </p:spPr>
        <p:txBody>
          <a:bodyPr wrap="square" rtlCol="0">
            <a:spAutoFit/>
          </a:bodyPr>
          <a:lstStyle/>
          <a:p>
            <a:r>
              <a:rPr lang="en-US" sz="1400" b="1" dirty="0">
                <a:solidFill>
                  <a:schemeClr val="bg1"/>
                </a:solidFill>
                <a:latin typeface="Nunito ExtraBold" pitchFamily="2" charset="77"/>
              </a:rPr>
              <a:t>Drawing Skills Shading</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65721" y="119410"/>
            <a:ext cx="985070" cy="985070"/>
          </a:xfrm>
          <a:prstGeom prst="rect">
            <a:avLst/>
          </a:prstGeom>
        </p:spPr>
      </p:pic>
      <p:pic>
        <p:nvPicPr>
          <p:cNvPr id="2" name="Picture 1" descr="A picture containing text, sketch, paper&#10;&#10;Description automatically generated">
            <a:extLst>
              <a:ext uri="{FF2B5EF4-FFF2-40B4-BE49-F238E27FC236}">
                <a16:creationId xmlns:a16="http://schemas.microsoft.com/office/drawing/2014/main" id="{D42B7A3F-8537-2EF2-D49C-5C296B88BE2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61" y="1057275"/>
            <a:ext cx="3735852" cy="2029508"/>
          </a:xfrm>
          <a:prstGeom prst="rect">
            <a:avLst/>
          </a:prstGeom>
          <a:noFill/>
          <a:ln>
            <a:noFill/>
          </a:ln>
        </p:spPr>
      </p:pic>
      <p:pic>
        <p:nvPicPr>
          <p:cNvPr id="5122" name="Picture 2" descr="Wooden Portable Drawing Boards  large">
            <a:hlinkClick r:id="rId5"/>
            <a:extLst>
              <a:ext uri="{FF2B5EF4-FFF2-40B4-BE49-F238E27FC236}">
                <a16:creationId xmlns:a16="http://schemas.microsoft.com/office/drawing/2014/main" id="{4CEDC441-2C6A-7441-89E6-7EACE06827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050" y="176213"/>
            <a:ext cx="1233488"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8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Drawing Skills Lines</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sp>
        <p:nvSpPr>
          <p:cNvPr id="9" name="TextBox 8">
            <a:extLst>
              <a:ext uri="{FF2B5EF4-FFF2-40B4-BE49-F238E27FC236}">
                <a16:creationId xmlns:a16="http://schemas.microsoft.com/office/drawing/2014/main" id="{4C379A1F-7FE9-6C2A-D70C-5FB09EA0CE83}"/>
              </a:ext>
            </a:extLst>
          </p:cNvPr>
          <p:cNvSpPr txBox="1"/>
          <p:nvPr/>
        </p:nvSpPr>
        <p:spPr>
          <a:xfrm rot="10800000" flipV="1">
            <a:off x="272804" y="1061626"/>
            <a:ext cx="4364868" cy="2221121"/>
          </a:xfrm>
          <a:prstGeom prst="rect">
            <a:avLst/>
          </a:prstGeom>
          <a:noFill/>
        </p:spPr>
        <p:txBody>
          <a:bodyPr wrap="square">
            <a:spAutoFit/>
          </a:bodyPr>
          <a:lstStyle/>
          <a:p>
            <a:pPr>
              <a:spcAft>
                <a:spcPts val="200"/>
              </a:spcAft>
            </a:pPr>
            <a:r>
              <a:rPr lang="en-GB" sz="900" kern="0" dirty="0">
                <a:effectLst/>
                <a:latin typeface="Nunito SemiBold" pitchFamily="2" charset="0"/>
                <a:ea typeface="Calibri" panose="020F0502020204030204" pitchFamily="34" charset="0"/>
                <a:cs typeface="AppleSystemUIFont"/>
              </a:rPr>
              <a:t>Rendering line when drawing is also important. Again, it’s down to fine motor skills, but line work is also strongly linked to the same graphomotor skills we use when writing. Graphomotor skills include not only the mechanical and visual perceptual processes of graphics and handwriting, but also the acquisition of language, spelling and phonetics/phonology. </a:t>
            </a:r>
          </a:p>
          <a:p>
            <a:pPr marL="171450" indent="-171450">
              <a:spcAft>
                <a:spcPts val="200"/>
              </a:spcAft>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They require small muscle development in the hands, hand-eye coordination, utensil/drawing tool grip, the ability to make basic marks, lines and shapes, orientation and the ability to cognitively perceive, recognise and plan the production of forms. It sounds so complicated I’m surprised small children learn how to do it, yet they do it all the time, only to differing levels.</a:t>
            </a:r>
          </a:p>
          <a:p>
            <a:pPr marL="171450" indent="-171450">
              <a:spcAft>
                <a:spcPts val="200"/>
              </a:spcAft>
              <a:buFont typeface="Arial" panose="020B0604020202020204" pitchFamily="34" charset="0"/>
              <a:buChar char="•"/>
            </a:pPr>
            <a:r>
              <a:rPr lang="en-GB" sz="900" kern="0" dirty="0">
                <a:effectLst/>
                <a:latin typeface="Nunito SemiBold" pitchFamily="2" charset="0"/>
                <a:ea typeface="Calibri" panose="020F0502020204030204" pitchFamily="34" charset="0"/>
                <a:cs typeface="AppleSystemUIFont"/>
              </a:rPr>
              <a:t> Drawing requires the development of our sensorimotor system and motor control to match with our visual input. This visual-motor coordination is what describes our ability to carry out drawings to our intentions. It is what is later described as skill, but it begins with developing those fine motor skills in the Early Years. </a:t>
            </a:r>
            <a:endParaRPr lang="en-GB" sz="9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4098" name="Picture 2" descr="TTS Sketching Pencils Assorted  large">
            <a:extLst>
              <a:ext uri="{FF2B5EF4-FFF2-40B4-BE49-F238E27FC236}">
                <a16:creationId xmlns:a16="http://schemas.microsoft.com/office/drawing/2014/main" id="{70FA4AEB-FA9D-9582-F08B-472114D7A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173795"/>
            <a:ext cx="1695450" cy="89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2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Lines Progression</a:t>
            </a:r>
          </a:p>
        </p:txBody>
      </p:sp>
      <p:sp>
        <p:nvSpPr>
          <p:cNvPr id="6" name="TextBox 5">
            <a:extLst>
              <a:ext uri="{FF2B5EF4-FFF2-40B4-BE49-F238E27FC236}">
                <a16:creationId xmlns:a16="http://schemas.microsoft.com/office/drawing/2014/main" id="{990DF9D6-B09F-E70B-9399-643EEB60AB62}"/>
              </a:ext>
            </a:extLst>
          </p:cNvPr>
          <p:cNvSpPr txBox="1"/>
          <p:nvPr/>
        </p:nvSpPr>
        <p:spPr>
          <a:xfrm>
            <a:off x="116194" y="1063924"/>
            <a:ext cx="4657883" cy="2092881"/>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1000" kern="0" dirty="0">
                <a:effectLst/>
                <a:latin typeface="Nunito SemiBold" pitchFamily="2" charset="0"/>
                <a:ea typeface="Calibri" panose="020F0502020204030204" pitchFamily="34" charset="0"/>
                <a:cs typeface="AppleSystemUIFont"/>
              </a:rPr>
              <a:t>With this in mind, tracing or copying forms is great practice. Simple shapes are best and getting children to copy their favourite cartoons is recommended because children love doing it so much. </a:t>
            </a:r>
          </a:p>
          <a:p>
            <a:pPr marL="171450" indent="-171450">
              <a:buFont typeface="Arial" panose="020B0604020202020204" pitchFamily="34" charset="0"/>
              <a:buChar char="•"/>
            </a:pPr>
            <a:r>
              <a:rPr lang="en-GB" sz="1000" kern="0" dirty="0">
                <a:effectLst/>
                <a:latin typeface="Nunito SemiBold" pitchFamily="2" charset="0"/>
                <a:ea typeface="Calibri" panose="020F0502020204030204" pitchFamily="34" charset="0"/>
                <a:cs typeface="AppleSystemUIFont"/>
              </a:rPr>
              <a:t>A good technique here is to find some cartoon clip art line drawings then import them into a computer image programme such as </a:t>
            </a:r>
            <a:r>
              <a:rPr lang="en-GB" sz="1000" kern="0" dirty="0" err="1">
                <a:effectLst/>
                <a:latin typeface="Nunito SemiBold" pitchFamily="2" charset="0"/>
                <a:ea typeface="Calibri" panose="020F0502020204030204" pitchFamily="34" charset="0"/>
                <a:cs typeface="AppleSystemUIFont"/>
              </a:rPr>
              <a:t>Pixlr</a:t>
            </a:r>
            <a:r>
              <a:rPr lang="en-GB" sz="1000" kern="0" dirty="0">
                <a:effectLst/>
                <a:latin typeface="Nunito SemiBold" pitchFamily="2" charset="0"/>
                <a:ea typeface="Calibri" panose="020F0502020204030204" pitchFamily="34" charset="0"/>
                <a:cs typeface="AppleSystemUIFont"/>
              </a:rPr>
              <a:t> or </a:t>
            </a:r>
            <a:r>
              <a:rPr lang="en-GB" sz="1000" kern="0" dirty="0" err="1">
                <a:effectLst/>
                <a:latin typeface="Nunito SemiBold" pitchFamily="2" charset="0"/>
                <a:ea typeface="Calibri" panose="020F0502020204030204" pitchFamily="34" charset="0"/>
                <a:cs typeface="AppleSystemUIFont"/>
              </a:rPr>
              <a:t>Photopea</a:t>
            </a:r>
            <a:r>
              <a:rPr lang="en-GB" sz="1000" kern="0" dirty="0">
                <a:effectLst/>
                <a:latin typeface="Nunito SemiBold" pitchFamily="2" charset="0"/>
                <a:ea typeface="Calibri" panose="020F0502020204030204" pitchFamily="34" charset="0"/>
                <a:cs typeface="AppleSystemUIFont"/>
              </a:rPr>
              <a:t>, which are free online. Invert the image then reduce the contrast to a light grey, (it saves on printing!). Print them out and get the children to trace the image by keeping inside the white line. It’s quite difficult to do, but it’s a super way of developing Fine Motor Skills and drawing skills. </a:t>
            </a:r>
          </a:p>
          <a:p>
            <a:pPr marL="171450" indent="-171450">
              <a:buFont typeface="Arial" panose="020B0604020202020204" pitchFamily="34" charset="0"/>
              <a:buChar char="•"/>
            </a:pPr>
            <a:r>
              <a:rPr lang="en-GB" sz="1000" kern="0" dirty="0">
                <a:effectLst/>
                <a:latin typeface="Nunito SemiBold" pitchFamily="2" charset="0"/>
                <a:ea typeface="Calibri" panose="020F0502020204030204" pitchFamily="34" charset="0"/>
                <a:cs typeface="AppleSystemUIFont"/>
              </a:rPr>
              <a:t>You might laminate the images and get the children to draw over the laminate using </a:t>
            </a:r>
            <a:r>
              <a:rPr lang="en-GB" sz="1000" kern="0" dirty="0">
                <a:effectLst/>
                <a:latin typeface="Nunito SemiBold" pitchFamily="2" charset="0"/>
                <a:ea typeface="Calibri" panose="020F0502020204030204" pitchFamily="34" charset="0"/>
                <a:cs typeface="AppleSystemUIFont"/>
                <a:hlinkClick r:id="rId3"/>
              </a:rPr>
              <a:t>fibre tip or washable pens</a:t>
            </a:r>
            <a:r>
              <a:rPr lang="en-GB" sz="1000" kern="0" dirty="0">
                <a:effectLst/>
                <a:latin typeface="Nunito SemiBold" pitchFamily="2" charset="0"/>
                <a:ea typeface="Calibri" panose="020F0502020204030204" pitchFamily="34" charset="0"/>
                <a:cs typeface="AppleSystemUIFont"/>
              </a:rPr>
              <a:t>. There’s no age limit on using this technique because you can simply make the images more complex or simpler, depending on your pupil’s ability. </a:t>
            </a:r>
            <a:endParaRPr lang="en-GB" sz="10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4"/>
          <a:stretch>
            <a:fillRect/>
          </a:stretch>
        </p:blipFill>
        <p:spPr>
          <a:xfrm>
            <a:off x="2027621" y="128935"/>
            <a:ext cx="985070" cy="985070"/>
          </a:xfrm>
          <a:prstGeom prst="rect">
            <a:avLst/>
          </a:prstGeom>
        </p:spPr>
      </p:pic>
      <p:pic>
        <p:nvPicPr>
          <p:cNvPr id="2" name="Picture 1" descr="A picture containing handwriting, font, graphics, text&#10;&#10;Description automatically generated">
            <a:extLst>
              <a:ext uri="{FF2B5EF4-FFF2-40B4-BE49-F238E27FC236}">
                <a16:creationId xmlns:a16="http://schemas.microsoft.com/office/drawing/2014/main" id="{C5B68721-71A5-2A8D-0341-9AC3F427EB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4939" y="114716"/>
            <a:ext cx="1065088" cy="969666"/>
          </a:xfrm>
          <a:prstGeom prst="rect">
            <a:avLst/>
          </a:prstGeom>
          <a:noFill/>
          <a:ln>
            <a:noFill/>
          </a:ln>
        </p:spPr>
      </p:pic>
    </p:spTree>
    <p:extLst>
      <p:ext uri="{BB962C8B-B14F-4D97-AF65-F5344CB8AC3E}">
        <p14:creationId xmlns:p14="http://schemas.microsoft.com/office/powerpoint/2010/main" val="2877476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156872" y="467582"/>
            <a:ext cx="3158067" cy="307777"/>
          </a:xfrm>
          <a:prstGeom prst="rect">
            <a:avLst/>
          </a:prstGeom>
          <a:noFill/>
        </p:spPr>
        <p:txBody>
          <a:bodyPr wrap="square" rtlCol="0">
            <a:spAutoFit/>
          </a:bodyPr>
          <a:lstStyle/>
          <a:p>
            <a:r>
              <a:rPr lang="en-US" sz="1400" b="1" dirty="0">
                <a:solidFill>
                  <a:schemeClr val="bg1"/>
                </a:solidFill>
                <a:latin typeface="Nunito ExtraBold" pitchFamily="2" charset="77"/>
              </a:rPr>
              <a:t>Drawing Skills</a:t>
            </a:r>
          </a:p>
        </p:txBody>
      </p:sp>
      <p:pic>
        <p:nvPicPr>
          <p:cNvPr id="8" name="Picture 7" descr="Shape&#10;&#10;Description automatically generated with medium confidence">
            <a:extLst>
              <a:ext uri="{FF2B5EF4-FFF2-40B4-BE49-F238E27FC236}">
                <a16:creationId xmlns:a16="http://schemas.microsoft.com/office/drawing/2014/main" id="{6BA45008-60A0-58A6-3DCC-8130CBEF15B7}"/>
              </a:ext>
            </a:extLst>
          </p:cNvPr>
          <p:cNvPicPr>
            <a:picLocks noChangeAspect="1"/>
          </p:cNvPicPr>
          <p:nvPr/>
        </p:nvPicPr>
        <p:blipFill>
          <a:blip r:embed="rId3"/>
          <a:stretch>
            <a:fillRect/>
          </a:stretch>
        </p:blipFill>
        <p:spPr>
          <a:xfrm>
            <a:off x="2027621" y="128935"/>
            <a:ext cx="985070" cy="985070"/>
          </a:xfrm>
          <a:prstGeom prst="rect">
            <a:avLst/>
          </a:prstGeom>
        </p:spPr>
      </p:pic>
      <p:pic>
        <p:nvPicPr>
          <p:cNvPr id="3" name="Picture 2" descr="A picture containing handwriting, font, graphics, text&#10;&#10;Description automatically generated">
            <a:extLst>
              <a:ext uri="{FF2B5EF4-FFF2-40B4-BE49-F238E27FC236}">
                <a16:creationId xmlns:a16="http://schemas.microsoft.com/office/drawing/2014/main" id="{A1A34022-02E3-A90B-022B-DCC3A4725F9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08" y="1143329"/>
            <a:ext cx="2185322" cy="1989539"/>
          </a:xfrm>
          <a:prstGeom prst="rect">
            <a:avLst/>
          </a:prstGeom>
          <a:noFill/>
          <a:ln>
            <a:noFill/>
          </a:ln>
        </p:spPr>
      </p:pic>
      <p:sp>
        <p:nvSpPr>
          <p:cNvPr id="7" name="TextBox 6">
            <a:extLst>
              <a:ext uri="{FF2B5EF4-FFF2-40B4-BE49-F238E27FC236}">
                <a16:creationId xmlns:a16="http://schemas.microsoft.com/office/drawing/2014/main" id="{64B313A3-04BF-6792-9F7A-6D9BDBFBD7C2}"/>
              </a:ext>
            </a:extLst>
          </p:cNvPr>
          <p:cNvSpPr txBox="1"/>
          <p:nvPr/>
        </p:nvSpPr>
        <p:spPr>
          <a:xfrm>
            <a:off x="156872" y="980075"/>
            <a:ext cx="3624500" cy="246221"/>
          </a:xfrm>
          <a:prstGeom prst="rect">
            <a:avLst/>
          </a:prstGeom>
          <a:noFill/>
        </p:spPr>
        <p:txBody>
          <a:bodyPr wrap="square">
            <a:spAutoFit/>
          </a:bodyPr>
          <a:lstStyle/>
          <a:p>
            <a:r>
              <a:rPr lang="en-GB" sz="1000" i="1" kern="100" dirty="0">
                <a:effectLst/>
                <a:latin typeface="Nunito ExtraBold" pitchFamily="2" charset="0"/>
                <a:ea typeface="Calibri" panose="020F0502020204030204" pitchFamily="34" charset="0"/>
                <a:cs typeface="Times New Roman" panose="02020603050405020304" pitchFamily="18" charset="0"/>
              </a:rPr>
              <a:t>Fine motor skills exercise</a:t>
            </a:r>
            <a:endParaRPr lang="en-GB" sz="1000" kern="100" dirty="0">
              <a:effectLst/>
              <a:latin typeface="Nunito ExtraBold" pitchFamily="2"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9808D7-A070-B283-D39B-2FF114ADC0E1}"/>
              </a:ext>
            </a:extLst>
          </p:cNvPr>
          <p:cNvSpPr txBox="1"/>
          <p:nvPr/>
        </p:nvSpPr>
        <p:spPr>
          <a:xfrm>
            <a:off x="2914965" y="197025"/>
            <a:ext cx="2125347" cy="923330"/>
          </a:xfrm>
          <a:prstGeom prst="rect">
            <a:avLst/>
          </a:prstGeom>
          <a:noFill/>
        </p:spPr>
        <p:txBody>
          <a:bodyPr wrap="square">
            <a:spAutoFit/>
          </a:bodyPr>
          <a:lstStyle/>
          <a:p>
            <a:r>
              <a:rPr lang="en-GB" sz="900" i="1" kern="0" dirty="0">
                <a:effectLst/>
                <a:latin typeface="Nunito SemiBold" pitchFamily="2" charset="0"/>
                <a:ea typeface="Calibri" panose="020F0502020204030204" pitchFamily="34" charset="0"/>
                <a:cs typeface="Helvetica Neue"/>
              </a:rPr>
              <a:t>Fine motor skills overlap between skills areas. You aren’t teaching different skills, but rather the same skill in different guises. Also, FMS development continues into adulthood. It isn’t only an EYFS skill.</a:t>
            </a:r>
            <a:endParaRPr lang="en-GB" sz="9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11" name="Picture 10" descr="A collage of a child's drawing&#10;&#10;Description automatically generated with medium confidence">
            <a:extLst>
              <a:ext uri="{FF2B5EF4-FFF2-40B4-BE49-F238E27FC236}">
                <a16:creationId xmlns:a16="http://schemas.microsoft.com/office/drawing/2014/main" id="{1FCE7D72-5582-1470-0333-13C8D8327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5794" y="1120355"/>
            <a:ext cx="2166627" cy="2071734"/>
          </a:xfrm>
          <a:prstGeom prst="rect">
            <a:avLst/>
          </a:prstGeom>
        </p:spPr>
      </p:pic>
    </p:spTree>
    <p:extLst>
      <p:ext uri="{BB962C8B-B14F-4D97-AF65-F5344CB8AC3E}">
        <p14:creationId xmlns:p14="http://schemas.microsoft.com/office/powerpoint/2010/main" val="364785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70E5E-3016-697C-5132-27AEFA183F7F}"/>
              </a:ext>
            </a:extLst>
          </p:cNvPr>
          <p:cNvSpPr txBox="1"/>
          <p:nvPr/>
        </p:nvSpPr>
        <p:spPr>
          <a:xfrm>
            <a:off x="207130" y="434467"/>
            <a:ext cx="3480014" cy="307777"/>
          </a:xfrm>
          <a:prstGeom prst="rect">
            <a:avLst/>
          </a:prstGeom>
          <a:noFill/>
        </p:spPr>
        <p:txBody>
          <a:bodyPr wrap="square" rtlCol="0">
            <a:spAutoFit/>
          </a:bodyPr>
          <a:lstStyle/>
          <a:p>
            <a:r>
              <a:rPr lang="en-GB" sz="1400" kern="100" dirty="0">
                <a:effectLst/>
                <a:latin typeface="Nunito" pitchFamily="2" charset="0"/>
                <a:ea typeface="Calibri" panose="020F0502020204030204" pitchFamily="34" charset="0"/>
                <a:cs typeface="Times New Roman" panose="02020603050405020304" pitchFamily="18" charset="0"/>
              </a:rPr>
              <a:t>Drawing Skills</a:t>
            </a:r>
          </a:p>
        </p:txBody>
      </p:sp>
      <p:sp>
        <p:nvSpPr>
          <p:cNvPr id="6" name="TextBox 5">
            <a:extLst>
              <a:ext uri="{FF2B5EF4-FFF2-40B4-BE49-F238E27FC236}">
                <a16:creationId xmlns:a16="http://schemas.microsoft.com/office/drawing/2014/main" id="{990DF9D6-B09F-E70B-9399-643EEB60AB62}"/>
              </a:ext>
            </a:extLst>
          </p:cNvPr>
          <p:cNvSpPr txBox="1"/>
          <p:nvPr/>
        </p:nvSpPr>
        <p:spPr>
          <a:xfrm>
            <a:off x="116194" y="1419537"/>
            <a:ext cx="4924120" cy="1169551"/>
          </a:xfrm>
          <a:custGeom>
            <a:avLst/>
            <a:gdLst>
              <a:gd name="connsiteX0" fmla="*/ 0 w 4627914"/>
              <a:gd name="connsiteY0" fmla="*/ 0 h 1938992"/>
              <a:gd name="connsiteX1" fmla="*/ 4627914 w 4627914"/>
              <a:gd name="connsiteY1" fmla="*/ 0 h 1938992"/>
              <a:gd name="connsiteX2" fmla="*/ 4627914 w 4627914"/>
              <a:gd name="connsiteY2" fmla="*/ 1938992 h 1938992"/>
              <a:gd name="connsiteX3" fmla="*/ 0 w 4627914"/>
              <a:gd name="connsiteY3" fmla="*/ 1938992 h 1938992"/>
              <a:gd name="connsiteX4" fmla="*/ 0 w 4627914"/>
              <a:gd name="connsiteY4" fmla="*/ 0 h 1938992"/>
              <a:gd name="connsiteX0" fmla="*/ 0 w 4627914"/>
              <a:gd name="connsiteY0" fmla="*/ 0 h 1938992"/>
              <a:gd name="connsiteX1" fmla="*/ 2241271 w 4627914"/>
              <a:gd name="connsiteY1" fmla="*/ 4859 h 1938992"/>
              <a:gd name="connsiteX2" fmla="*/ 4627914 w 4627914"/>
              <a:gd name="connsiteY2" fmla="*/ 0 h 1938992"/>
              <a:gd name="connsiteX3" fmla="*/ 4627914 w 4627914"/>
              <a:gd name="connsiteY3" fmla="*/ 1938992 h 1938992"/>
              <a:gd name="connsiteX4" fmla="*/ 0 w 4627914"/>
              <a:gd name="connsiteY4" fmla="*/ 1938992 h 1938992"/>
              <a:gd name="connsiteX5" fmla="*/ 0 w 4627914"/>
              <a:gd name="connsiteY5" fmla="*/ 0 h 1938992"/>
              <a:gd name="connsiteX0" fmla="*/ 0 w 4627914"/>
              <a:gd name="connsiteY0" fmla="*/ 0 h 1938992"/>
              <a:gd name="connsiteX1" fmla="*/ 2241271 w 4627914"/>
              <a:gd name="connsiteY1" fmla="*/ 4859 h 1938992"/>
              <a:gd name="connsiteX2" fmla="*/ 4627914 w 4627914"/>
              <a:gd name="connsiteY2" fmla="*/ 0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41271 w 4627914"/>
              <a:gd name="connsiteY1" fmla="*/ 4859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75776 w 4627914"/>
              <a:gd name="connsiteY1" fmla="*/ 10610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4"/>
              <a:gd name="connsiteY0" fmla="*/ 0 h 1938992"/>
              <a:gd name="connsiteX1" fmla="*/ 2264274 w 4627914"/>
              <a:gd name="connsiteY1" fmla="*/ 16361 h 1938992"/>
              <a:gd name="connsiteX2" fmla="*/ 2264276 w 4627914"/>
              <a:gd name="connsiteY2" fmla="*/ 983411 h 1938992"/>
              <a:gd name="connsiteX3" fmla="*/ 4622162 w 4627914"/>
              <a:gd name="connsiteY3" fmla="*/ 942262 h 1938992"/>
              <a:gd name="connsiteX4" fmla="*/ 4627914 w 4627914"/>
              <a:gd name="connsiteY4" fmla="*/ 1938992 h 1938992"/>
              <a:gd name="connsiteX5" fmla="*/ 0 w 4627914"/>
              <a:gd name="connsiteY5" fmla="*/ 1938992 h 1938992"/>
              <a:gd name="connsiteX6" fmla="*/ 0 w 4627914"/>
              <a:gd name="connsiteY6" fmla="*/ 0 h 1938992"/>
              <a:gd name="connsiteX0" fmla="*/ 0 w 4627918"/>
              <a:gd name="connsiteY0" fmla="*/ 0 h 1938992"/>
              <a:gd name="connsiteX1" fmla="*/ 2264274 w 4627918"/>
              <a:gd name="connsiteY1" fmla="*/ 16361 h 1938992"/>
              <a:gd name="connsiteX2" fmla="*/ 4627914 w 4627918"/>
              <a:gd name="connsiteY2" fmla="*/ 11502 h 1938992"/>
              <a:gd name="connsiteX3" fmla="*/ 4622162 w 4627918"/>
              <a:gd name="connsiteY3" fmla="*/ 942262 h 1938992"/>
              <a:gd name="connsiteX4" fmla="*/ 4627914 w 4627918"/>
              <a:gd name="connsiteY4" fmla="*/ 1938992 h 1938992"/>
              <a:gd name="connsiteX5" fmla="*/ 0 w 4627918"/>
              <a:gd name="connsiteY5" fmla="*/ 1938992 h 1938992"/>
              <a:gd name="connsiteX6" fmla="*/ 0 w 4627918"/>
              <a:gd name="connsiteY6"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7918" h="1938992">
                <a:moveTo>
                  <a:pt x="0" y="0"/>
                </a:moveTo>
                <a:lnTo>
                  <a:pt x="2264274" y="16361"/>
                </a:lnTo>
                <a:cubicBezTo>
                  <a:pt x="2254689" y="37745"/>
                  <a:pt x="4631748" y="18873"/>
                  <a:pt x="4627914" y="11502"/>
                </a:cubicBezTo>
                <a:cubicBezTo>
                  <a:pt x="4620246" y="15038"/>
                  <a:pt x="4612577" y="932975"/>
                  <a:pt x="4622162" y="942262"/>
                </a:cubicBezTo>
                <a:cubicBezTo>
                  <a:pt x="4624079" y="1274505"/>
                  <a:pt x="4625997" y="1606749"/>
                  <a:pt x="4627914" y="1938992"/>
                </a:cubicBezTo>
                <a:lnTo>
                  <a:pt x="0" y="1938992"/>
                </a:lnTo>
                <a:lnTo>
                  <a:pt x="0" y="0"/>
                </a:lnTo>
                <a:close/>
              </a:path>
            </a:pathLst>
          </a:custGeom>
          <a:noFill/>
        </p:spPr>
        <p:txBody>
          <a:bodyPr wrap="square" rtlCol="0">
            <a:spAutoFit/>
          </a:bodyPr>
          <a:lstStyle/>
          <a:p>
            <a:r>
              <a:rPr lang="en-GB" sz="1000" kern="0" dirty="0">
                <a:effectLst/>
                <a:latin typeface="Nunito SemiBold" pitchFamily="2" charset="0"/>
                <a:ea typeface="Calibri" panose="020F0502020204030204" pitchFamily="34" charset="0"/>
                <a:cs typeface="AppleSystemUIFont"/>
              </a:rPr>
              <a:t>I hope these techniques help you understand that the development of drawing isn’t a series of distinct, separate skills, but rather it relies on the development of a small set of key practical techniques. These techniques are largely dependent on the fine motor skills we use across the curriculum and the same graphomotor skills we need for handwriting. In this way, learning is more connected than it appears. Everything is part of a much bigger whole. When you understand that, it hopefully becomes much easier to master. </a:t>
            </a:r>
            <a:endParaRPr lang="en-GB" sz="1000" kern="100" dirty="0">
              <a:effectLst/>
              <a:latin typeface="Nunito SemiBold" pitchFamily="2"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9E80B969-6576-3BB4-8332-ADB3377835E3}"/>
              </a:ext>
            </a:extLst>
          </p:cNvPr>
          <p:cNvPicPr>
            <a:picLocks noChangeAspect="1"/>
          </p:cNvPicPr>
          <p:nvPr/>
        </p:nvPicPr>
        <p:blipFill>
          <a:blip r:embed="rId3"/>
          <a:stretch>
            <a:fillRect/>
          </a:stretch>
        </p:blipFill>
        <p:spPr>
          <a:xfrm>
            <a:off x="2342553" y="173834"/>
            <a:ext cx="985070" cy="985070"/>
          </a:xfrm>
          <a:prstGeom prst="rect">
            <a:avLst/>
          </a:prstGeom>
        </p:spPr>
      </p:pic>
      <p:sp>
        <p:nvSpPr>
          <p:cNvPr id="2" name="Rectangle: Rounded Corners 1">
            <a:extLst>
              <a:ext uri="{FF2B5EF4-FFF2-40B4-BE49-F238E27FC236}">
                <a16:creationId xmlns:a16="http://schemas.microsoft.com/office/drawing/2014/main" id="{2909CB65-E1EF-A538-2AE2-BFF716FC7CB5}"/>
              </a:ext>
            </a:extLst>
          </p:cNvPr>
          <p:cNvSpPr/>
          <p:nvPr/>
        </p:nvSpPr>
        <p:spPr>
          <a:xfrm>
            <a:off x="3327623" y="304800"/>
            <a:ext cx="1485900" cy="85410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latin typeface="Nunito" pitchFamily="2" charset="0"/>
              </a:rPr>
              <a:t>Many thanks to Paul Carney</a:t>
            </a:r>
          </a:p>
          <a:p>
            <a:pPr algn="ctr"/>
            <a:r>
              <a:rPr lang="en-GB" sz="1200" dirty="0">
                <a:latin typeface="Nunito" pitchFamily="2" charset="0"/>
                <a:hlinkClick r:id="rId4"/>
              </a:rPr>
              <a:t>www.paulcarneyarts.com</a:t>
            </a:r>
            <a:endParaRPr lang="en-GB" sz="1200" dirty="0">
              <a:latin typeface="Nunito" pitchFamily="2" charset="0"/>
            </a:endParaRPr>
          </a:p>
        </p:txBody>
      </p:sp>
      <p:sp>
        <p:nvSpPr>
          <p:cNvPr id="7" name="Rectangle 6">
            <a:extLst>
              <a:ext uri="{FF2B5EF4-FFF2-40B4-BE49-F238E27FC236}">
                <a16:creationId xmlns:a16="http://schemas.microsoft.com/office/drawing/2014/main" id="{22C47386-ED8A-D6E2-2701-88860D3480E2}"/>
              </a:ext>
            </a:extLst>
          </p:cNvPr>
          <p:cNvSpPr/>
          <p:nvPr/>
        </p:nvSpPr>
        <p:spPr>
          <a:xfrm>
            <a:off x="293012" y="2743200"/>
            <a:ext cx="1753021" cy="666855"/>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dirty="0">
                <a:latin typeface="Nunito" pitchFamily="2" charset="0"/>
              </a:rPr>
              <a:t>Be sure to </a:t>
            </a:r>
            <a:r>
              <a:rPr lang="en-GB" sz="1000">
                <a:latin typeface="Nunito" pitchFamily="2" charset="0"/>
              </a:rPr>
              <a:t>read Paul’s </a:t>
            </a:r>
            <a:r>
              <a:rPr lang="en-GB" sz="1000" dirty="0">
                <a:latin typeface="Nunito" pitchFamily="2" charset="0"/>
              </a:rPr>
              <a:t>second </a:t>
            </a:r>
            <a:r>
              <a:rPr lang="en-GB" sz="1000">
                <a:latin typeface="Nunito" pitchFamily="2" charset="0"/>
              </a:rPr>
              <a:t>blog about </a:t>
            </a:r>
            <a:r>
              <a:rPr lang="en-GB" sz="1000" dirty="0">
                <a:latin typeface="Nunito" pitchFamily="2" charset="0"/>
              </a:rPr>
              <a:t>Painting. </a:t>
            </a:r>
          </a:p>
        </p:txBody>
      </p:sp>
    </p:spTree>
    <p:extLst>
      <p:ext uri="{BB962C8B-B14F-4D97-AF65-F5344CB8AC3E}">
        <p14:creationId xmlns:p14="http://schemas.microsoft.com/office/powerpoint/2010/main" val="3586940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1e02b8a3-2432-4edf-aba3-367a084fabc2"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8caa2523-38c4-47d5-ba88-cfca94324143">
      <Terms xmlns="http://schemas.microsoft.com/office/infopath/2007/PartnerControls"/>
    </TaxKeywordTaxHTField>
    <TaxCatchAll xmlns="8caa2523-38c4-47d5-ba88-cfca94324143" xsi:nil="true"/>
    <lcf76f155ced4ddcb4097134ff3c332f xmlns="b58c276f-d44a-4a04-8f11-7405000f2696">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84C4D8C54C2834D8F35AC8F100CBE88" ma:contentTypeVersion="15" ma:contentTypeDescription="Create a new document." ma:contentTypeScope="" ma:versionID="c6a2c3731775b8a8b25519de101ba86a">
  <xsd:schema xmlns:xsd="http://www.w3.org/2001/XMLSchema" xmlns:xs="http://www.w3.org/2001/XMLSchema" xmlns:p="http://schemas.microsoft.com/office/2006/metadata/properties" xmlns:ns2="8caa2523-38c4-47d5-ba88-cfca94324143" xmlns:ns3="b58c276f-d44a-4a04-8f11-7405000f2696" xmlns:ns4="9a7ac00c-f263-413c-a937-9384b18011d3" targetNamespace="http://schemas.microsoft.com/office/2006/metadata/properties" ma:root="true" ma:fieldsID="3c49bae3d5269d2f04fba511afe5f818" ns2:_="" ns3:_="" ns4:_="">
    <xsd:import namespace="8caa2523-38c4-47d5-ba88-cfca94324143"/>
    <xsd:import namespace="b58c276f-d44a-4a04-8f11-7405000f2696"/>
    <xsd:import namespace="9a7ac00c-f263-413c-a937-9384b18011d3"/>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a2523-38c4-47d5-ba88-cfca94324143"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1e02b8a3-2432-4edf-aba3-367a084fabc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e8cfacc6-4eb7-435a-958d-e69f489cfdcd}" ma:internalName="TaxCatchAll" ma:showField="CatchAllData" ma:web="9a7ac00c-f263-413c-a937-9384b18011d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8cfacc6-4eb7-435a-958d-e69f489cfdcd}" ma:internalName="TaxCatchAllLabel" ma:readOnly="true" ma:showField="CatchAllDataLabel" ma:web="9a7ac00c-f263-413c-a937-9384b18011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8c276f-d44a-4a04-8f11-7405000f269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e02b8a3-2432-4edf-aba3-367a084fabc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7ac00c-f263-413c-a937-9384b18011d3"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C1311D-98FC-466A-B633-C1AFF3B8443E}">
  <ds:schemaRefs>
    <ds:schemaRef ds:uri="Microsoft.SharePoint.Taxonomy.ContentTypeSync"/>
  </ds:schemaRefs>
</ds:datastoreItem>
</file>

<file path=customXml/itemProps2.xml><?xml version="1.0" encoding="utf-8"?>
<ds:datastoreItem xmlns:ds="http://schemas.openxmlformats.org/officeDocument/2006/customXml" ds:itemID="{8A3ADEE4-D341-4918-9F79-01900BFFDBC2}">
  <ds:schemaRefs>
    <ds:schemaRef ds:uri="http://schemas.microsoft.com/sharepoint/v3/contenttype/forms"/>
  </ds:schemaRefs>
</ds:datastoreItem>
</file>

<file path=customXml/itemProps3.xml><?xml version="1.0" encoding="utf-8"?>
<ds:datastoreItem xmlns:ds="http://schemas.openxmlformats.org/officeDocument/2006/customXml" ds:itemID="{ECCDB272-1D22-4DAD-BC42-5730D8B6F69C}">
  <ds:schemaRefs>
    <ds:schemaRef ds:uri="http://schemas.microsoft.com/office/2006/metadata/properties"/>
    <ds:schemaRef ds:uri="http://schemas.microsoft.com/office/infopath/2007/PartnerControls"/>
    <ds:schemaRef ds:uri="8caa2523-38c4-47d5-ba88-cfca94324143"/>
    <ds:schemaRef ds:uri="b58c276f-d44a-4a04-8f11-7405000f2696"/>
  </ds:schemaRefs>
</ds:datastoreItem>
</file>

<file path=customXml/itemProps4.xml><?xml version="1.0" encoding="utf-8"?>
<ds:datastoreItem xmlns:ds="http://schemas.openxmlformats.org/officeDocument/2006/customXml" ds:itemID="{DA6F173E-8B78-497C-97F4-CA5D66E79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a2523-38c4-47d5-ba88-cfca94324143"/>
    <ds:schemaRef ds:uri="b58c276f-d44a-4a04-8f11-7405000f2696"/>
    <ds:schemaRef ds:uri="9a7ac00c-f263-413c-a937-9384b1801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3205</TotalTime>
  <Words>1238</Words>
  <Application>Microsoft Office PowerPoint</Application>
  <PresentationFormat>Custom</PresentationFormat>
  <Paragraphs>42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Nunito</vt:lpstr>
      <vt:lpstr>Nunito ExtraBold</vt:lpstr>
      <vt:lpstr>Nunito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Tebbs</dc:creator>
  <cp:lastModifiedBy>Rachel Betteridge</cp:lastModifiedBy>
  <cp:revision>9</cp:revision>
  <cp:lastPrinted>2023-02-23T16:50:53Z</cp:lastPrinted>
  <dcterms:created xsi:type="dcterms:W3CDTF">2023-02-23T16:09:33Z</dcterms:created>
  <dcterms:modified xsi:type="dcterms:W3CDTF">2023-07-03T08:05:50Z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0x010100084C4D8C54C2834D8F35AC8F100CBE88</vt:lpwstr>
  </property>
  <property fmtid="{D5CDD505-2E9C-101B-9397-08002B2CF9AE}" pid="3" name="TaxKeyword">
    <vt:lpwstr/>
  </property>
  <property fmtid="{D5CDD505-2E9C-101B-9397-08002B2CF9AE}" pid="4" name="MediaServiceImageTags">
    <vt:lpwstr/>
  </property>
</Properties>
</file>