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5"/>
  </p:sldMasterIdLst>
  <p:sldIdLst>
    <p:sldId id="264" r:id="rId6"/>
    <p:sldId id="269" r:id="rId7"/>
    <p:sldId id="261" r:id="rId8"/>
    <p:sldId id="262" r:id="rId9"/>
    <p:sldId id="273" r:id="rId10"/>
    <p:sldId id="267" r:id="rId11"/>
    <p:sldId id="270" r:id="rId12"/>
    <p:sldId id="266" r:id="rId13"/>
    <p:sldId id="268" r:id="rId14"/>
    <p:sldId id="263" r:id="rId15"/>
    <p:sldId id="271" r:id="rId16"/>
    <p:sldId id="272" r:id="rId17"/>
  </p:sldIdLst>
  <p:sldSz cx="5040313" cy="360045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34" userDrawn="1">
          <p15:clr>
            <a:srgbClr val="A4A3A4"/>
          </p15:clr>
        </p15:guide>
        <p15:guide id="2" pos="158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E971C46-2A4E-4B54-9FEE-210810E47A02}" v="313" dt="2023-07-03T08:29:18.53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712" autoAdjust="0"/>
    <p:restoredTop sz="94694"/>
  </p:normalViewPr>
  <p:slideViewPr>
    <p:cSldViewPr snapToGrid="0">
      <p:cViewPr varScale="1">
        <p:scale>
          <a:sx n="151" d="100"/>
          <a:sy n="151" d="100"/>
        </p:scale>
        <p:origin x="1334" y="101"/>
      </p:cViewPr>
      <p:guideLst>
        <p:guide orient="horz" pos="1134"/>
        <p:guide pos="158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slide" Target="slides/slide10.xml"/><Relationship Id="rId23"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chel Betteridge" userId="9abc5bf0-494d-4224-9ee6-429fdfa44b7c" providerId="ADAL" clId="{5E971C46-2A4E-4B54-9FEE-210810E47A02}"/>
    <pc:docChg chg="undo custSel addSld modSld sldOrd">
      <pc:chgData name="Rachel Betteridge" userId="9abc5bf0-494d-4224-9ee6-429fdfa44b7c" providerId="ADAL" clId="{5E971C46-2A4E-4B54-9FEE-210810E47A02}" dt="2023-07-03T08:29:18.538" v="1443"/>
      <pc:docMkLst>
        <pc:docMk/>
      </pc:docMkLst>
      <pc:sldChg chg="addSp delSp modSp mod">
        <pc:chgData name="Rachel Betteridge" userId="9abc5bf0-494d-4224-9ee6-429fdfa44b7c" providerId="ADAL" clId="{5E971C46-2A4E-4B54-9FEE-210810E47A02}" dt="2023-06-28T08:48:59.737" v="1423" actId="255"/>
        <pc:sldMkLst>
          <pc:docMk/>
          <pc:sldMk cId="3428649059" sldId="261"/>
        </pc:sldMkLst>
        <pc:spChg chg="add mod">
          <ac:chgData name="Rachel Betteridge" userId="9abc5bf0-494d-4224-9ee6-429fdfa44b7c" providerId="ADAL" clId="{5E971C46-2A4E-4B54-9FEE-210810E47A02}" dt="2023-06-19T16:03:41.945" v="828" actId="14100"/>
          <ac:spMkLst>
            <pc:docMk/>
            <pc:sldMk cId="3428649059" sldId="261"/>
            <ac:spMk id="2" creationId="{41ACA884-B423-1848-7B10-D23AA0E5C4C2}"/>
          </ac:spMkLst>
        </pc:spChg>
        <pc:spChg chg="add mod">
          <ac:chgData name="Rachel Betteridge" userId="9abc5bf0-494d-4224-9ee6-429fdfa44b7c" providerId="ADAL" clId="{5E971C46-2A4E-4B54-9FEE-210810E47A02}" dt="2023-06-28T08:48:59.737" v="1423" actId="255"/>
          <ac:spMkLst>
            <pc:docMk/>
            <pc:sldMk cId="3428649059" sldId="261"/>
            <ac:spMk id="3" creationId="{A48489C5-0658-F3D6-465F-6BF486FF848F}"/>
          </ac:spMkLst>
        </pc:spChg>
        <pc:spChg chg="add mod">
          <ac:chgData name="Rachel Betteridge" userId="9abc5bf0-494d-4224-9ee6-429fdfa44b7c" providerId="ADAL" clId="{5E971C46-2A4E-4B54-9FEE-210810E47A02}" dt="2023-06-19T16:04:30.252" v="845" actId="20577"/>
          <ac:spMkLst>
            <pc:docMk/>
            <pc:sldMk cId="3428649059" sldId="261"/>
            <ac:spMk id="4" creationId="{C433A698-A5B5-8ABD-3528-0B60B75191A3}"/>
          </ac:spMkLst>
        </pc:spChg>
        <pc:spChg chg="mod">
          <ac:chgData name="Rachel Betteridge" userId="9abc5bf0-494d-4224-9ee6-429fdfa44b7c" providerId="ADAL" clId="{5E971C46-2A4E-4B54-9FEE-210810E47A02}" dt="2023-06-19T12:54:14.087" v="236" actId="20577"/>
          <ac:spMkLst>
            <pc:docMk/>
            <pc:sldMk cId="3428649059" sldId="261"/>
            <ac:spMk id="5" creationId="{4E370E5E-3016-697C-5132-27AEFA183F7F}"/>
          </ac:spMkLst>
        </pc:spChg>
        <pc:spChg chg="del mod">
          <ac:chgData name="Rachel Betteridge" userId="9abc5bf0-494d-4224-9ee6-429fdfa44b7c" providerId="ADAL" clId="{5E971C46-2A4E-4B54-9FEE-210810E47A02}" dt="2023-06-19T12:49:35.934" v="120"/>
          <ac:spMkLst>
            <pc:docMk/>
            <pc:sldMk cId="3428649059" sldId="261"/>
            <ac:spMk id="6" creationId="{990DF9D6-B09F-E70B-9399-643EEB60AB62}"/>
          </ac:spMkLst>
        </pc:spChg>
        <pc:picChg chg="mod">
          <ac:chgData name="Rachel Betteridge" userId="9abc5bf0-494d-4224-9ee6-429fdfa44b7c" providerId="ADAL" clId="{5E971C46-2A4E-4B54-9FEE-210810E47A02}" dt="2023-06-19T16:04:39.731" v="846" actId="1076"/>
          <ac:picMkLst>
            <pc:docMk/>
            <pc:sldMk cId="3428649059" sldId="261"/>
            <ac:picMk id="8" creationId="{6BA45008-60A0-58A6-3DCC-8130CBEF15B7}"/>
          </ac:picMkLst>
        </pc:picChg>
        <pc:picChg chg="add mod">
          <ac:chgData name="Rachel Betteridge" userId="9abc5bf0-494d-4224-9ee6-429fdfa44b7c" providerId="ADAL" clId="{5E971C46-2A4E-4B54-9FEE-210810E47A02}" dt="2023-06-28T08:28:18.520" v="1403"/>
          <ac:picMkLst>
            <pc:docMk/>
            <pc:sldMk cId="3428649059" sldId="261"/>
            <ac:picMk id="1026" creationId="{084FBB76-E9EA-A1BB-8318-22A2BE466CD3}"/>
          </ac:picMkLst>
        </pc:picChg>
        <pc:picChg chg="add mod">
          <ac:chgData name="Rachel Betteridge" userId="9abc5bf0-494d-4224-9ee6-429fdfa44b7c" providerId="ADAL" clId="{5E971C46-2A4E-4B54-9FEE-210810E47A02}" dt="2023-06-28T08:32:53.314" v="1407" actId="14100"/>
          <ac:picMkLst>
            <pc:docMk/>
            <pc:sldMk cId="3428649059" sldId="261"/>
            <ac:picMk id="1027" creationId="{681ABF97-FD11-A3BD-AF19-0AD0628056A0}"/>
          </ac:picMkLst>
        </pc:picChg>
        <pc:picChg chg="add del mod">
          <ac:chgData name="Rachel Betteridge" userId="9abc5bf0-494d-4224-9ee6-429fdfa44b7c" providerId="ADAL" clId="{5E971C46-2A4E-4B54-9FEE-210810E47A02}" dt="2023-06-28T08:27:18.348" v="1396" actId="478"/>
          <ac:picMkLst>
            <pc:docMk/>
            <pc:sldMk cId="3428649059" sldId="261"/>
            <ac:picMk id="3074" creationId="{4454FC58-9D88-11E6-E29B-F1C30E41FE93}"/>
          </ac:picMkLst>
        </pc:picChg>
        <pc:picChg chg="add del mod">
          <ac:chgData name="Rachel Betteridge" userId="9abc5bf0-494d-4224-9ee6-429fdfa44b7c" providerId="ADAL" clId="{5E971C46-2A4E-4B54-9FEE-210810E47A02}" dt="2023-06-28T08:28:29.106" v="1404" actId="478"/>
          <ac:picMkLst>
            <pc:docMk/>
            <pc:sldMk cId="3428649059" sldId="261"/>
            <ac:picMk id="3076" creationId="{E560CC2B-D4F9-7D83-980C-87564D2964BC}"/>
          </ac:picMkLst>
        </pc:picChg>
      </pc:sldChg>
      <pc:sldChg chg="addSp delSp modSp mod">
        <pc:chgData name="Rachel Betteridge" userId="9abc5bf0-494d-4224-9ee6-429fdfa44b7c" providerId="ADAL" clId="{5E971C46-2A4E-4B54-9FEE-210810E47A02}" dt="2023-06-28T08:49:59.238" v="1427" actId="2711"/>
        <pc:sldMkLst>
          <pc:docMk/>
          <pc:sldMk cId="3414001755" sldId="262"/>
        </pc:sldMkLst>
        <pc:spChg chg="mod">
          <ac:chgData name="Rachel Betteridge" userId="9abc5bf0-494d-4224-9ee6-429fdfa44b7c" providerId="ADAL" clId="{5E971C46-2A4E-4B54-9FEE-210810E47A02}" dt="2023-06-19T12:58:18.300" v="266" actId="14100"/>
          <ac:spMkLst>
            <pc:docMk/>
            <pc:sldMk cId="3414001755" sldId="262"/>
            <ac:spMk id="5" creationId="{4E370E5E-3016-697C-5132-27AEFA183F7F}"/>
          </ac:spMkLst>
        </pc:spChg>
        <pc:spChg chg="mod">
          <ac:chgData name="Rachel Betteridge" userId="9abc5bf0-494d-4224-9ee6-429fdfa44b7c" providerId="ADAL" clId="{5E971C46-2A4E-4B54-9FEE-210810E47A02}" dt="2023-06-28T08:49:42.628" v="1426" actId="255"/>
          <ac:spMkLst>
            <pc:docMk/>
            <pc:sldMk cId="3414001755" sldId="262"/>
            <ac:spMk id="6" creationId="{990DF9D6-B09F-E70B-9399-643EEB60AB62}"/>
          </ac:spMkLst>
        </pc:spChg>
        <pc:spChg chg="mod">
          <ac:chgData name="Rachel Betteridge" userId="9abc5bf0-494d-4224-9ee6-429fdfa44b7c" providerId="ADAL" clId="{5E971C46-2A4E-4B54-9FEE-210810E47A02}" dt="2023-06-28T08:49:59.238" v="1427" actId="2711"/>
          <ac:spMkLst>
            <pc:docMk/>
            <pc:sldMk cId="3414001755" sldId="262"/>
            <ac:spMk id="7" creationId="{28BBE751-4C8D-A768-F380-E4D64B57D43C}"/>
          </ac:spMkLst>
        </pc:spChg>
        <pc:picChg chg="add del mod">
          <ac:chgData name="Rachel Betteridge" userId="9abc5bf0-494d-4224-9ee6-429fdfa44b7c" providerId="ADAL" clId="{5E971C46-2A4E-4B54-9FEE-210810E47A02}" dt="2023-06-19T15:48:23.732" v="740"/>
          <ac:picMkLst>
            <pc:docMk/>
            <pc:sldMk cId="3414001755" sldId="262"/>
            <ac:picMk id="2050" creationId="{3FB7B506-DDF0-E08B-913B-C2A221BB647F}"/>
          </ac:picMkLst>
        </pc:picChg>
        <pc:picChg chg="add mod">
          <ac:chgData name="Rachel Betteridge" userId="9abc5bf0-494d-4224-9ee6-429fdfa44b7c" providerId="ADAL" clId="{5E971C46-2A4E-4B54-9FEE-210810E47A02}" dt="2023-06-28T08:36:46.530" v="1411" actId="1076"/>
          <ac:picMkLst>
            <pc:docMk/>
            <pc:sldMk cId="3414001755" sldId="262"/>
            <ac:picMk id="2050" creationId="{AA7CC3A1-EB0A-7C0E-E2FF-38449D0918C3}"/>
          </ac:picMkLst>
        </pc:picChg>
        <pc:picChg chg="add mod">
          <ac:chgData name="Rachel Betteridge" userId="9abc5bf0-494d-4224-9ee6-429fdfa44b7c" providerId="ADAL" clId="{5E971C46-2A4E-4B54-9FEE-210810E47A02}" dt="2023-06-22T09:05:14.870" v="932"/>
          <ac:picMkLst>
            <pc:docMk/>
            <pc:sldMk cId="3414001755" sldId="262"/>
            <ac:picMk id="2052" creationId="{BDB717F3-E9C7-6CE6-64B7-52B8AD8D4800}"/>
          </ac:picMkLst>
        </pc:picChg>
        <pc:picChg chg="add mod">
          <ac:chgData name="Rachel Betteridge" userId="9abc5bf0-494d-4224-9ee6-429fdfa44b7c" providerId="ADAL" clId="{5E971C46-2A4E-4B54-9FEE-210810E47A02}" dt="2023-06-22T09:04:18.318" v="931"/>
          <ac:picMkLst>
            <pc:docMk/>
            <pc:sldMk cId="3414001755" sldId="262"/>
            <ac:picMk id="2054" creationId="{31C34C4F-2E2B-36B7-871E-E49389F0BF1C}"/>
          </ac:picMkLst>
        </pc:picChg>
        <pc:picChg chg="add del">
          <ac:chgData name="Rachel Betteridge" userId="9abc5bf0-494d-4224-9ee6-429fdfa44b7c" providerId="ADAL" clId="{5E971C46-2A4E-4B54-9FEE-210810E47A02}" dt="2023-06-19T15:53:09.485" v="767"/>
          <ac:picMkLst>
            <pc:docMk/>
            <pc:sldMk cId="3414001755" sldId="262"/>
            <ac:picMk id="2056" creationId="{36924889-0323-BF2D-DAC3-8156ABADC299}"/>
          </ac:picMkLst>
        </pc:picChg>
        <pc:picChg chg="add mod">
          <ac:chgData name="Rachel Betteridge" userId="9abc5bf0-494d-4224-9ee6-429fdfa44b7c" providerId="ADAL" clId="{5E971C46-2A4E-4B54-9FEE-210810E47A02}" dt="2023-06-22T08:59:16.908" v="924"/>
          <ac:picMkLst>
            <pc:docMk/>
            <pc:sldMk cId="3414001755" sldId="262"/>
            <ac:picMk id="2058" creationId="{899F9F2B-5474-E7DB-18BE-4C85249DAFC7}"/>
          </ac:picMkLst>
        </pc:picChg>
        <pc:picChg chg="add del mod">
          <ac:chgData name="Rachel Betteridge" userId="9abc5bf0-494d-4224-9ee6-429fdfa44b7c" providerId="ADAL" clId="{5E971C46-2A4E-4B54-9FEE-210810E47A02}" dt="2023-06-28T08:34:43.536" v="1408" actId="478"/>
          <ac:picMkLst>
            <pc:docMk/>
            <pc:sldMk cId="3414001755" sldId="262"/>
            <ac:picMk id="2060" creationId="{61CC5DC9-8737-6115-B07A-8445AC5346BB}"/>
          </ac:picMkLst>
        </pc:picChg>
      </pc:sldChg>
      <pc:sldChg chg="addSp delSp modSp mod">
        <pc:chgData name="Rachel Betteridge" userId="9abc5bf0-494d-4224-9ee6-429fdfa44b7c" providerId="ADAL" clId="{5E971C46-2A4E-4B54-9FEE-210810E47A02}" dt="2023-06-28T08:53:00.442" v="1439" actId="2711"/>
        <pc:sldMkLst>
          <pc:docMk/>
          <pc:sldMk cId="3586940618" sldId="263"/>
        </pc:sldMkLst>
        <pc:spChg chg="mod">
          <ac:chgData name="Rachel Betteridge" userId="9abc5bf0-494d-4224-9ee6-429fdfa44b7c" providerId="ADAL" clId="{5E971C46-2A4E-4B54-9FEE-210810E47A02}" dt="2023-06-22T10:57:59.030" v="1059" actId="1076"/>
          <ac:spMkLst>
            <pc:docMk/>
            <pc:sldMk cId="3586940618" sldId="263"/>
            <ac:spMk id="5" creationId="{4E370E5E-3016-697C-5132-27AEFA183F7F}"/>
          </ac:spMkLst>
        </pc:spChg>
        <pc:spChg chg="mod">
          <ac:chgData name="Rachel Betteridge" userId="9abc5bf0-494d-4224-9ee6-429fdfa44b7c" providerId="ADAL" clId="{5E971C46-2A4E-4B54-9FEE-210810E47A02}" dt="2023-06-28T08:53:00.442" v="1439" actId="2711"/>
          <ac:spMkLst>
            <pc:docMk/>
            <pc:sldMk cId="3586940618" sldId="263"/>
            <ac:spMk id="6" creationId="{990DF9D6-B09F-E70B-9399-643EEB60AB62}"/>
          </ac:spMkLst>
        </pc:spChg>
        <pc:picChg chg="add del mod">
          <ac:chgData name="Rachel Betteridge" userId="9abc5bf0-494d-4224-9ee6-429fdfa44b7c" providerId="ADAL" clId="{5E971C46-2A4E-4B54-9FEE-210810E47A02}" dt="2023-06-22T10:48:36.154" v="1054" actId="478"/>
          <ac:picMkLst>
            <pc:docMk/>
            <pc:sldMk cId="3586940618" sldId="263"/>
            <ac:picMk id="6146" creationId="{2F1283C0-8638-732F-5B5E-B692180E632B}"/>
          </ac:picMkLst>
        </pc:picChg>
        <pc:picChg chg="add mod">
          <ac:chgData name="Rachel Betteridge" userId="9abc5bf0-494d-4224-9ee6-429fdfa44b7c" providerId="ADAL" clId="{5E971C46-2A4E-4B54-9FEE-210810E47A02}" dt="2023-06-22T10:58:59.476" v="1066" actId="1076"/>
          <ac:picMkLst>
            <pc:docMk/>
            <pc:sldMk cId="3586940618" sldId="263"/>
            <ac:picMk id="6148" creationId="{8841DD79-90B8-656D-D878-7AC340C759B3}"/>
          </ac:picMkLst>
        </pc:picChg>
        <pc:picChg chg="add mod">
          <ac:chgData name="Rachel Betteridge" userId="9abc5bf0-494d-4224-9ee6-429fdfa44b7c" providerId="ADAL" clId="{5E971C46-2A4E-4B54-9FEE-210810E47A02}" dt="2023-06-22T10:58:13.886" v="1063" actId="14100"/>
          <ac:picMkLst>
            <pc:docMk/>
            <pc:sldMk cId="3586940618" sldId="263"/>
            <ac:picMk id="6150" creationId="{FF05A6C8-B833-6BC4-57E2-EED6FF168997}"/>
          </ac:picMkLst>
        </pc:picChg>
        <pc:picChg chg="add mod">
          <ac:chgData name="Rachel Betteridge" userId="9abc5bf0-494d-4224-9ee6-429fdfa44b7c" providerId="ADAL" clId="{5E971C46-2A4E-4B54-9FEE-210810E47A02}" dt="2023-06-22T11:04:17.229" v="1072" actId="14100"/>
          <ac:picMkLst>
            <pc:docMk/>
            <pc:sldMk cId="3586940618" sldId="263"/>
            <ac:picMk id="6152" creationId="{6FD88264-BEF4-80FB-4ADC-803C01BB9440}"/>
          </ac:picMkLst>
        </pc:picChg>
      </pc:sldChg>
      <pc:sldChg chg="addSp delSp modSp mod">
        <pc:chgData name="Rachel Betteridge" userId="9abc5bf0-494d-4224-9ee6-429fdfa44b7c" providerId="ADAL" clId="{5E971C46-2A4E-4B54-9FEE-210810E47A02}" dt="2023-07-03T08:29:18.538" v="1443"/>
        <pc:sldMkLst>
          <pc:docMk/>
          <pc:sldMk cId="304993736" sldId="264"/>
        </pc:sldMkLst>
        <pc:spChg chg="del mod">
          <ac:chgData name="Rachel Betteridge" userId="9abc5bf0-494d-4224-9ee6-429fdfa44b7c" providerId="ADAL" clId="{5E971C46-2A4E-4B54-9FEE-210810E47A02}" dt="2023-06-19T12:29:39.893" v="31"/>
          <ac:spMkLst>
            <pc:docMk/>
            <pc:sldMk cId="304993736" sldId="264"/>
            <ac:spMk id="4" creationId="{15EF70B0-C04F-39AC-E177-CA822AA7A47B}"/>
          </ac:spMkLst>
        </pc:spChg>
        <pc:spChg chg="mod">
          <ac:chgData name="Rachel Betteridge" userId="9abc5bf0-494d-4224-9ee6-429fdfa44b7c" providerId="ADAL" clId="{5E971C46-2A4E-4B54-9FEE-210810E47A02}" dt="2023-06-22T16:51:41.634" v="1337" actId="14100"/>
          <ac:spMkLst>
            <pc:docMk/>
            <pc:sldMk cId="304993736" sldId="264"/>
            <ac:spMk id="5" creationId="{4E370E5E-3016-697C-5132-27AEFA183F7F}"/>
          </ac:spMkLst>
        </pc:spChg>
        <pc:spChg chg="mod">
          <ac:chgData name="Rachel Betteridge" userId="9abc5bf0-494d-4224-9ee6-429fdfa44b7c" providerId="ADAL" clId="{5E971C46-2A4E-4B54-9FEE-210810E47A02}" dt="2023-06-28T08:25:13.439" v="1394" actId="113"/>
          <ac:spMkLst>
            <pc:docMk/>
            <pc:sldMk cId="304993736" sldId="264"/>
            <ac:spMk id="6" creationId="{990DF9D6-B09F-E70B-9399-643EEB60AB62}"/>
          </ac:spMkLst>
        </pc:spChg>
        <pc:spChg chg="del mod">
          <ac:chgData name="Rachel Betteridge" userId="9abc5bf0-494d-4224-9ee6-429fdfa44b7c" providerId="ADAL" clId="{5E971C46-2A4E-4B54-9FEE-210810E47A02}" dt="2023-06-19T12:29:39.893" v="33"/>
          <ac:spMkLst>
            <pc:docMk/>
            <pc:sldMk cId="304993736" sldId="264"/>
            <ac:spMk id="10" creationId="{E6CFDF4A-BE71-3C93-C4F7-ECBC41E1905D}"/>
          </ac:spMkLst>
        </pc:spChg>
        <pc:spChg chg="add mod">
          <ac:chgData name="Rachel Betteridge" userId="9abc5bf0-494d-4224-9ee6-429fdfa44b7c" providerId="ADAL" clId="{5E971C46-2A4E-4B54-9FEE-210810E47A02}" dt="2023-06-28T08:25:27.226" v="1395" actId="113"/>
          <ac:spMkLst>
            <pc:docMk/>
            <pc:sldMk cId="304993736" sldId="264"/>
            <ac:spMk id="11" creationId="{B65D75DD-E8B8-4A08-D808-A55E866D934A}"/>
          </ac:spMkLst>
        </pc:spChg>
        <pc:spChg chg="add mod">
          <ac:chgData name="Rachel Betteridge" userId="9abc5bf0-494d-4224-9ee6-429fdfa44b7c" providerId="ADAL" clId="{5E971C46-2A4E-4B54-9FEE-210810E47A02}" dt="2023-06-28T08:23:06.585" v="1386" actId="2711"/>
          <ac:spMkLst>
            <pc:docMk/>
            <pc:sldMk cId="304993736" sldId="264"/>
            <ac:spMk id="13" creationId="{BD619887-D9A4-8C95-A5F9-8A0339554481}"/>
          </ac:spMkLst>
        </pc:spChg>
        <pc:picChg chg="del">
          <ac:chgData name="Rachel Betteridge" userId="9abc5bf0-494d-4224-9ee6-429fdfa44b7c" providerId="ADAL" clId="{5E971C46-2A4E-4B54-9FEE-210810E47A02}" dt="2023-06-19T12:27:54.679" v="17" actId="478"/>
          <ac:picMkLst>
            <pc:docMk/>
            <pc:sldMk cId="304993736" sldId="264"/>
            <ac:picMk id="2" creationId="{EE91718D-1CFC-2096-E579-65E55A2F37E5}"/>
          </ac:picMkLst>
        </pc:picChg>
        <pc:picChg chg="add mod">
          <ac:chgData name="Rachel Betteridge" userId="9abc5bf0-494d-4224-9ee6-429fdfa44b7c" providerId="ADAL" clId="{5E971C46-2A4E-4B54-9FEE-210810E47A02}" dt="2023-07-03T08:29:18.538" v="1443"/>
          <ac:picMkLst>
            <pc:docMk/>
            <pc:sldMk cId="304993736" sldId="264"/>
            <ac:picMk id="3" creationId="{28F74724-968C-19A6-86FA-5166036B1E93}"/>
          </ac:picMkLst>
        </pc:picChg>
        <pc:picChg chg="del">
          <ac:chgData name="Rachel Betteridge" userId="9abc5bf0-494d-4224-9ee6-429fdfa44b7c" providerId="ADAL" clId="{5E971C46-2A4E-4B54-9FEE-210810E47A02}" dt="2023-06-19T12:27:57.927" v="18" actId="478"/>
          <ac:picMkLst>
            <pc:docMk/>
            <pc:sldMk cId="304993736" sldId="264"/>
            <ac:picMk id="7" creationId="{07C5F393-95FB-0CC6-C2BB-AA4672C6A8BC}"/>
          </ac:picMkLst>
        </pc:picChg>
        <pc:picChg chg="mod">
          <ac:chgData name="Rachel Betteridge" userId="9abc5bf0-494d-4224-9ee6-429fdfa44b7c" providerId="ADAL" clId="{5E971C46-2A4E-4B54-9FEE-210810E47A02}" dt="2023-06-22T16:17:32.445" v="1168" actId="1076"/>
          <ac:picMkLst>
            <pc:docMk/>
            <pc:sldMk cId="304993736" sldId="264"/>
            <ac:picMk id="8" creationId="{6BA45008-60A0-58A6-3DCC-8130CBEF15B7}"/>
          </ac:picMkLst>
        </pc:picChg>
      </pc:sldChg>
      <pc:sldChg chg="addSp modSp mod">
        <pc:chgData name="Rachel Betteridge" userId="9abc5bf0-494d-4224-9ee6-429fdfa44b7c" providerId="ADAL" clId="{5E971C46-2A4E-4B54-9FEE-210810E47A02}" dt="2023-06-28T08:51:46.193" v="1435" actId="2711"/>
        <pc:sldMkLst>
          <pc:docMk/>
          <pc:sldMk cId="2877476530" sldId="266"/>
        </pc:sldMkLst>
        <pc:spChg chg="mod">
          <ac:chgData name="Rachel Betteridge" userId="9abc5bf0-494d-4224-9ee6-429fdfa44b7c" providerId="ADAL" clId="{5E971C46-2A4E-4B54-9FEE-210810E47A02}" dt="2023-06-19T14:41:50.727" v="363" actId="20577"/>
          <ac:spMkLst>
            <pc:docMk/>
            <pc:sldMk cId="2877476530" sldId="266"/>
            <ac:spMk id="5" creationId="{4E370E5E-3016-697C-5132-27AEFA183F7F}"/>
          </ac:spMkLst>
        </pc:spChg>
        <pc:spChg chg="mod">
          <ac:chgData name="Rachel Betteridge" userId="9abc5bf0-494d-4224-9ee6-429fdfa44b7c" providerId="ADAL" clId="{5E971C46-2A4E-4B54-9FEE-210810E47A02}" dt="2023-06-28T08:51:46.193" v="1435" actId="2711"/>
          <ac:spMkLst>
            <pc:docMk/>
            <pc:sldMk cId="2877476530" sldId="266"/>
            <ac:spMk id="6" creationId="{990DF9D6-B09F-E70B-9399-643EEB60AB62}"/>
          </ac:spMkLst>
        </pc:spChg>
        <pc:picChg chg="add mod">
          <ac:chgData name="Rachel Betteridge" userId="9abc5bf0-494d-4224-9ee6-429fdfa44b7c" providerId="ADAL" clId="{5E971C46-2A4E-4B54-9FEE-210810E47A02}" dt="2023-06-22T10:09:30.013" v="997" actId="14100"/>
          <ac:picMkLst>
            <pc:docMk/>
            <pc:sldMk cId="2877476530" sldId="266"/>
            <ac:picMk id="4098" creationId="{C023E09C-515E-B0F4-1E11-EBBF775F25DD}"/>
          </ac:picMkLst>
        </pc:picChg>
        <pc:picChg chg="add mod">
          <ac:chgData name="Rachel Betteridge" userId="9abc5bf0-494d-4224-9ee6-429fdfa44b7c" providerId="ADAL" clId="{5E971C46-2A4E-4B54-9FEE-210810E47A02}" dt="2023-06-22T10:16:35.926" v="1004" actId="1076"/>
          <ac:picMkLst>
            <pc:docMk/>
            <pc:sldMk cId="2877476530" sldId="266"/>
            <ac:picMk id="4100" creationId="{FAF3A851-0FC8-B93C-3432-A531E78AE60D}"/>
          </ac:picMkLst>
        </pc:picChg>
        <pc:picChg chg="add mod">
          <ac:chgData name="Rachel Betteridge" userId="9abc5bf0-494d-4224-9ee6-429fdfa44b7c" providerId="ADAL" clId="{5E971C46-2A4E-4B54-9FEE-210810E47A02}" dt="2023-06-22T10:21:00.108" v="1010" actId="1076"/>
          <ac:picMkLst>
            <pc:docMk/>
            <pc:sldMk cId="2877476530" sldId="266"/>
            <ac:picMk id="4102" creationId="{5DE07048-F071-BB3A-AD00-E70A9C80236A}"/>
          </ac:picMkLst>
        </pc:picChg>
      </pc:sldChg>
      <pc:sldChg chg="addSp delSp modSp mod">
        <pc:chgData name="Rachel Betteridge" userId="9abc5bf0-494d-4224-9ee6-429fdfa44b7c" providerId="ADAL" clId="{5E971C46-2A4E-4B54-9FEE-210810E47A02}" dt="2023-06-28T08:51:01.080" v="1431" actId="1076"/>
        <pc:sldMkLst>
          <pc:docMk/>
          <pc:sldMk cId="674686946" sldId="267"/>
        </pc:sldMkLst>
        <pc:spChg chg="add mod">
          <ac:chgData name="Rachel Betteridge" userId="9abc5bf0-494d-4224-9ee6-429fdfa44b7c" providerId="ADAL" clId="{5E971C46-2A4E-4B54-9FEE-210810E47A02}" dt="2023-06-28T08:50:56.116" v="1430" actId="2711"/>
          <ac:spMkLst>
            <pc:docMk/>
            <pc:sldMk cId="674686946" sldId="267"/>
            <ac:spMk id="4" creationId="{1C60C3FC-6D87-FE5C-5B3C-E6710195BFC2}"/>
          </ac:spMkLst>
        </pc:spChg>
        <pc:spChg chg="mod">
          <ac:chgData name="Rachel Betteridge" userId="9abc5bf0-494d-4224-9ee6-429fdfa44b7c" providerId="ADAL" clId="{5E971C46-2A4E-4B54-9FEE-210810E47A02}" dt="2023-06-19T14:36:36.844" v="299" actId="20577"/>
          <ac:spMkLst>
            <pc:docMk/>
            <pc:sldMk cId="674686946" sldId="267"/>
            <ac:spMk id="5" creationId="{4E370E5E-3016-697C-5132-27AEFA183F7F}"/>
          </ac:spMkLst>
        </pc:spChg>
        <pc:picChg chg="del">
          <ac:chgData name="Rachel Betteridge" userId="9abc5bf0-494d-4224-9ee6-429fdfa44b7c" providerId="ADAL" clId="{5E971C46-2A4E-4B54-9FEE-210810E47A02}" dt="2023-06-19T14:36:39.575" v="300" actId="478"/>
          <ac:picMkLst>
            <pc:docMk/>
            <pc:sldMk cId="674686946" sldId="267"/>
            <ac:picMk id="2" creationId="{D42B7A3F-8537-2EF2-D49C-5C296B88BE2B}"/>
          </ac:picMkLst>
        </pc:picChg>
        <pc:picChg chg="add mod">
          <ac:chgData name="Rachel Betteridge" userId="9abc5bf0-494d-4224-9ee6-429fdfa44b7c" providerId="ADAL" clId="{5E971C46-2A4E-4B54-9FEE-210810E47A02}" dt="2023-06-22T09:10:23.241" v="940"/>
          <ac:picMkLst>
            <pc:docMk/>
            <pc:sldMk cId="674686946" sldId="267"/>
            <ac:picMk id="2050" creationId="{1AA06D4E-1705-AD24-CDF9-B88AEECCEC46}"/>
          </ac:picMkLst>
        </pc:picChg>
        <pc:picChg chg="add mod">
          <ac:chgData name="Rachel Betteridge" userId="9abc5bf0-494d-4224-9ee6-429fdfa44b7c" providerId="ADAL" clId="{5E971C46-2A4E-4B54-9FEE-210810E47A02}" dt="2023-06-22T09:12:57.866" v="945"/>
          <ac:picMkLst>
            <pc:docMk/>
            <pc:sldMk cId="674686946" sldId="267"/>
            <ac:picMk id="2052" creationId="{1FB836DE-889F-5B1D-2DB4-E496231A7A35}"/>
          </ac:picMkLst>
        </pc:picChg>
        <pc:picChg chg="add mod">
          <ac:chgData name="Rachel Betteridge" userId="9abc5bf0-494d-4224-9ee6-429fdfa44b7c" providerId="ADAL" clId="{5E971C46-2A4E-4B54-9FEE-210810E47A02}" dt="2023-06-28T08:51:01.080" v="1431" actId="1076"/>
          <ac:picMkLst>
            <pc:docMk/>
            <pc:sldMk cId="674686946" sldId="267"/>
            <ac:picMk id="2054" creationId="{464B0052-E112-EA61-7912-7A65C1CF409A}"/>
          </ac:picMkLst>
        </pc:picChg>
        <pc:picChg chg="add mod">
          <ac:chgData name="Rachel Betteridge" userId="9abc5bf0-494d-4224-9ee6-429fdfa44b7c" providerId="ADAL" clId="{5E971C46-2A4E-4B54-9FEE-210810E47A02}" dt="2023-06-22T09:17:22.560" v="960"/>
          <ac:picMkLst>
            <pc:docMk/>
            <pc:sldMk cId="674686946" sldId="267"/>
            <ac:picMk id="2056" creationId="{E380E20B-FA45-E16F-96F0-09E2FBC713AB}"/>
          </ac:picMkLst>
        </pc:picChg>
      </pc:sldChg>
      <pc:sldChg chg="addSp delSp modSp mod">
        <pc:chgData name="Rachel Betteridge" userId="9abc5bf0-494d-4224-9ee6-429fdfa44b7c" providerId="ADAL" clId="{5E971C46-2A4E-4B54-9FEE-210810E47A02}" dt="2023-06-28T08:52:38.384" v="1437" actId="2711"/>
        <pc:sldMkLst>
          <pc:docMk/>
          <pc:sldMk cId="3647852307" sldId="268"/>
        </pc:sldMkLst>
        <pc:spChg chg="add mod">
          <ac:chgData name="Rachel Betteridge" userId="9abc5bf0-494d-4224-9ee6-429fdfa44b7c" providerId="ADAL" clId="{5E971C46-2A4E-4B54-9FEE-210810E47A02}" dt="2023-06-28T08:52:38.384" v="1437" actId="2711"/>
          <ac:spMkLst>
            <pc:docMk/>
            <pc:sldMk cId="3647852307" sldId="268"/>
            <ac:spMk id="4" creationId="{320E40DB-6042-7832-25BF-E7F16B870C6C}"/>
          </ac:spMkLst>
        </pc:spChg>
        <pc:spChg chg="mod">
          <ac:chgData name="Rachel Betteridge" userId="9abc5bf0-494d-4224-9ee6-429fdfa44b7c" providerId="ADAL" clId="{5E971C46-2A4E-4B54-9FEE-210810E47A02}" dt="2023-06-19T14:44:12.169" v="399" actId="20577"/>
          <ac:spMkLst>
            <pc:docMk/>
            <pc:sldMk cId="3647852307" sldId="268"/>
            <ac:spMk id="5" creationId="{4E370E5E-3016-697C-5132-27AEFA183F7F}"/>
          </ac:spMkLst>
        </pc:spChg>
        <pc:spChg chg="del mod">
          <ac:chgData name="Rachel Betteridge" userId="9abc5bf0-494d-4224-9ee6-429fdfa44b7c" providerId="ADAL" clId="{5E971C46-2A4E-4B54-9FEE-210810E47A02}" dt="2023-06-19T14:42:50.790" v="367"/>
          <ac:spMkLst>
            <pc:docMk/>
            <pc:sldMk cId="3647852307" sldId="268"/>
            <ac:spMk id="7" creationId="{64B313A3-04BF-6792-9F7A-6D9BDBFBD7C2}"/>
          </ac:spMkLst>
        </pc:spChg>
        <pc:spChg chg="del mod">
          <ac:chgData name="Rachel Betteridge" userId="9abc5bf0-494d-4224-9ee6-429fdfa44b7c" providerId="ADAL" clId="{5E971C46-2A4E-4B54-9FEE-210810E47A02}" dt="2023-06-19T14:43:00.443" v="371"/>
          <ac:spMkLst>
            <pc:docMk/>
            <pc:sldMk cId="3647852307" sldId="268"/>
            <ac:spMk id="10" creationId="{0E9808D7-A070-B283-D39B-2FF114ADC0E1}"/>
          </ac:spMkLst>
        </pc:spChg>
        <pc:picChg chg="del">
          <ac:chgData name="Rachel Betteridge" userId="9abc5bf0-494d-4224-9ee6-429fdfa44b7c" providerId="ADAL" clId="{5E971C46-2A4E-4B54-9FEE-210810E47A02}" dt="2023-06-19T14:42:50.789" v="365" actId="478"/>
          <ac:picMkLst>
            <pc:docMk/>
            <pc:sldMk cId="3647852307" sldId="268"/>
            <ac:picMk id="3" creationId="{A1A34022-02E3-A90B-022B-DCC3A4725F97}"/>
          </ac:picMkLst>
        </pc:picChg>
        <pc:picChg chg="del">
          <ac:chgData name="Rachel Betteridge" userId="9abc5bf0-494d-4224-9ee6-429fdfa44b7c" providerId="ADAL" clId="{5E971C46-2A4E-4B54-9FEE-210810E47A02}" dt="2023-06-19T14:42:53.338" v="368" actId="478"/>
          <ac:picMkLst>
            <pc:docMk/>
            <pc:sldMk cId="3647852307" sldId="268"/>
            <ac:picMk id="11" creationId="{1FCE7D72-5582-1470-0333-13C8D8327481}"/>
          </ac:picMkLst>
        </pc:picChg>
        <pc:picChg chg="add mod">
          <ac:chgData name="Rachel Betteridge" userId="9abc5bf0-494d-4224-9ee6-429fdfa44b7c" providerId="ADAL" clId="{5E971C46-2A4E-4B54-9FEE-210810E47A02}" dt="2023-06-22T10:36:36.521" v="1047" actId="14100"/>
          <ac:picMkLst>
            <pc:docMk/>
            <pc:sldMk cId="3647852307" sldId="268"/>
            <ac:picMk id="5122" creationId="{91057E8C-0947-DD76-C13B-E213879FF5E3}"/>
          </ac:picMkLst>
        </pc:picChg>
        <pc:picChg chg="add mod">
          <ac:chgData name="Rachel Betteridge" userId="9abc5bf0-494d-4224-9ee6-429fdfa44b7c" providerId="ADAL" clId="{5E971C46-2A4E-4B54-9FEE-210810E47A02}" dt="2023-06-22T10:43:41.404" v="1051" actId="14100"/>
          <ac:picMkLst>
            <pc:docMk/>
            <pc:sldMk cId="3647852307" sldId="268"/>
            <ac:picMk id="5124" creationId="{12991B54-1A72-2B28-DFF0-5F9774759D39}"/>
          </ac:picMkLst>
        </pc:picChg>
      </pc:sldChg>
      <pc:sldChg chg="addSp delSp modSp mod">
        <pc:chgData name="Rachel Betteridge" userId="9abc5bf0-494d-4224-9ee6-429fdfa44b7c" providerId="ADAL" clId="{5E971C46-2A4E-4B54-9FEE-210810E47A02}" dt="2023-06-28T08:48:20.793" v="1421" actId="14100"/>
        <pc:sldMkLst>
          <pc:docMk/>
          <pc:sldMk cId="524799883" sldId="269"/>
        </pc:sldMkLst>
        <pc:spChg chg="add del">
          <ac:chgData name="Rachel Betteridge" userId="9abc5bf0-494d-4224-9ee6-429fdfa44b7c" providerId="ADAL" clId="{5E971C46-2A4E-4B54-9FEE-210810E47A02}" dt="2023-06-19T12:42:05.980" v="71" actId="22"/>
          <ac:spMkLst>
            <pc:docMk/>
            <pc:sldMk cId="524799883" sldId="269"/>
            <ac:spMk id="3" creationId="{57B3036A-36BC-D93D-97E6-EFE6355D6F97}"/>
          </ac:spMkLst>
        </pc:spChg>
        <pc:spChg chg="add mod">
          <ac:chgData name="Rachel Betteridge" userId="9abc5bf0-494d-4224-9ee6-429fdfa44b7c" providerId="ADAL" clId="{5E971C46-2A4E-4B54-9FEE-210810E47A02}" dt="2023-06-28T08:47:01.842" v="1412" actId="2711"/>
          <ac:spMkLst>
            <pc:docMk/>
            <pc:sldMk cId="524799883" sldId="269"/>
            <ac:spMk id="3" creationId="{C3FC6805-3FE6-6DB9-6A27-B14ED2F6DCA3}"/>
          </ac:spMkLst>
        </pc:spChg>
        <pc:spChg chg="del mod">
          <ac:chgData name="Rachel Betteridge" userId="9abc5bf0-494d-4224-9ee6-429fdfa44b7c" providerId="ADAL" clId="{5E971C46-2A4E-4B54-9FEE-210810E47A02}" dt="2023-06-19T12:41:01.368" v="67"/>
          <ac:spMkLst>
            <pc:docMk/>
            <pc:sldMk cId="524799883" sldId="269"/>
            <ac:spMk id="5" creationId="{4E370E5E-3016-697C-5132-27AEFA183F7F}"/>
          </ac:spMkLst>
        </pc:spChg>
        <pc:spChg chg="add mod">
          <ac:chgData name="Rachel Betteridge" userId="9abc5bf0-494d-4224-9ee6-429fdfa44b7c" providerId="ADAL" clId="{5E971C46-2A4E-4B54-9FEE-210810E47A02}" dt="2023-06-19T15:19:15.316" v="600" actId="14100"/>
          <ac:spMkLst>
            <pc:docMk/>
            <pc:sldMk cId="524799883" sldId="269"/>
            <ac:spMk id="6" creationId="{1BE31B18-E466-B9D1-DF7C-34699C172B45}"/>
          </ac:spMkLst>
        </pc:spChg>
        <pc:spChg chg="mod">
          <ac:chgData name="Rachel Betteridge" userId="9abc5bf0-494d-4224-9ee6-429fdfa44b7c" providerId="ADAL" clId="{5E971C46-2A4E-4B54-9FEE-210810E47A02}" dt="2023-06-28T08:47:40.267" v="1415" actId="20577"/>
          <ac:spMkLst>
            <pc:docMk/>
            <pc:sldMk cId="524799883" sldId="269"/>
            <ac:spMk id="9" creationId="{05084C99-CCE0-36AC-86B2-3F8C65FB7CAA}"/>
          </ac:spMkLst>
        </pc:spChg>
        <pc:spChg chg="del mod">
          <ac:chgData name="Rachel Betteridge" userId="9abc5bf0-494d-4224-9ee6-429fdfa44b7c" providerId="ADAL" clId="{5E971C46-2A4E-4B54-9FEE-210810E47A02}" dt="2023-06-19T12:41:01.369" v="69"/>
          <ac:spMkLst>
            <pc:docMk/>
            <pc:sldMk cId="524799883" sldId="269"/>
            <ac:spMk id="12" creationId="{256D5113-BE4F-1390-01D3-1F0E4C5B11C3}"/>
          </ac:spMkLst>
        </pc:spChg>
        <pc:picChg chg="add del mod">
          <ac:chgData name="Rachel Betteridge" userId="9abc5bf0-494d-4224-9ee6-429fdfa44b7c" providerId="ADAL" clId="{5E971C46-2A4E-4B54-9FEE-210810E47A02}" dt="2023-06-22T08:26:55.182" v="888"/>
          <ac:picMkLst>
            <pc:docMk/>
            <pc:sldMk cId="524799883" sldId="269"/>
            <ac:picMk id="2" creationId="{D082F046-B6AD-A927-5398-4E6B77F9DE76}"/>
          </ac:picMkLst>
        </pc:picChg>
        <pc:picChg chg="add mod">
          <ac:chgData name="Rachel Betteridge" userId="9abc5bf0-494d-4224-9ee6-429fdfa44b7c" providerId="ADAL" clId="{5E971C46-2A4E-4B54-9FEE-210810E47A02}" dt="2023-06-28T08:48:06.951" v="1419" actId="1076"/>
          <ac:picMkLst>
            <pc:docMk/>
            <pc:sldMk cId="524799883" sldId="269"/>
            <ac:picMk id="4" creationId="{6F9AE8EF-2929-9E27-3D41-1B4550F2C947}"/>
          </ac:picMkLst>
        </pc:picChg>
        <pc:picChg chg="add del mod">
          <ac:chgData name="Rachel Betteridge" userId="9abc5bf0-494d-4224-9ee6-429fdfa44b7c" providerId="ADAL" clId="{5E971C46-2A4E-4B54-9FEE-210810E47A02}" dt="2023-06-28T08:48:10.648" v="1420" actId="14100"/>
          <ac:picMkLst>
            <pc:docMk/>
            <pc:sldMk cId="524799883" sldId="269"/>
            <ac:picMk id="1026" creationId="{E2405F9C-F755-2788-7043-91863614DB96}"/>
          </ac:picMkLst>
        </pc:picChg>
        <pc:picChg chg="add del mod">
          <ac:chgData name="Rachel Betteridge" userId="9abc5bf0-494d-4224-9ee6-429fdfa44b7c" providerId="ADAL" clId="{5E971C46-2A4E-4B54-9FEE-210810E47A02}" dt="2023-06-19T15:22:29.845" v="622"/>
          <ac:picMkLst>
            <pc:docMk/>
            <pc:sldMk cId="524799883" sldId="269"/>
            <ac:picMk id="1028" creationId="{92EEB8F3-94FF-2FA8-7BE0-DA290CB51237}"/>
          </ac:picMkLst>
        </pc:picChg>
        <pc:picChg chg="add del">
          <ac:chgData name="Rachel Betteridge" userId="9abc5bf0-494d-4224-9ee6-429fdfa44b7c" providerId="ADAL" clId="{5E971C46-2A4E-4B54-9FEE-210810E47A02}" dt="2023-06-22T08:50:54.240" v="904"/>
          <ac:picMkLst>
            <pc:docMk/>
            <pc:sldMk cId="524799883" sldId="269"/>
            <ac:picMk id="1028" creationId="{A1FD0452-102D-D4ED-3BCA-AD98A527A20E}"/>
          </ac:picMkLst>
        </pc:picChg>
        <pc:picChg chg="add del mod">
          <ac:chgData name="Rachel Betteridge" userId="9abc5bf0-494d-4224-9ee6-429fdfa44b7c" providerId="ADAL" clId="{5E971C46-2A4E-4B54-9FEE-210810E47A02}" dt="2023-06-19T15:22:42.993" v="626"/>
          <ac:picMkLst>
            <pc:docMk/>
            <pc:sldMk cId="524799883" sldId="269"/>
            <ac:picMk id="1030" creationId="{83E47756-74ED-63DB-37DE-1400BD1361DE}"/>
          </ac:picMkLst>
        </pc:picChg>
        <pc:picChg chg="add mod">
          <ac:chgData name="Rachel Betteridge" userId="9abc5bf0-494d-4224-9ee6-429fdfa44b7c" providerId="ADAL" clId="{5E971C46-2A4E-4B54-9FEE-210810E47A02}" dt="2023-06-28T08:48:03.511" v="1418" actId="1076"/>
          <ac:picMkLst>
            <pc:docMk/>
            <pc:sldMk cId="524799883" sldId="269"/>
            <ac:picMk id="1030" creationId="{F750AC71-51CB-B254-7218-10DE341E47CF}"/>
          </ac:picMkLst>
        </pc:picChg>
        <pc:picChg chg="add mod">
          <ac:chgData name="Rachel Betteridge" userId="9abc5bf0-494d-4224-9ee6-429fdfa44b7c" providerId="ADAL" clId="{5E971C46-2A4E-4B54-9FEE-210810E47A02}" dt="2023-06-28T08:48:20.793" v="1421" actId="14100"/>
          <ac:picMkLst>
            <pc:docMk/>
            <pc:sldMk cId="524799883" sldId="269"/>
            <ac:picMk id="1032" creationId="{217657A8-B8FA-C85B-7856-99F1F8CC02F4}"/>
          </ac:picMkLst>
        </pc:picChg>
      </pc:sldChg>
      <pc:sldChg chg="addSp modSp mod">
        <pc:chgData name="Rachel Betteridge" userId="9abc5bf0-494d-4224-9ee6-429fdfa44b7c" providerId="ADAL" clId="{5E971C46-2A4E-4B54-9FEE-210810E47A02}" dt="2023-06-28T08:51:29.808" v="1434" actId="2711"/>
        <pc:sldMkLst>
          <pc:docMk/>
          <pc:sldMk cId="1019925285" sldId="270"/>
        </pc:sldMkLst>
        <pc:spChg chg="mod">
          <ac:chgData name="Rachel Betteridge" userId="9abc5bf0-494d-4224-9ee6-429fdfa44b7c" providerId="ADAL" clId="{5E971C46-2A4E-4B54-9FEE-210810E47A02}" dt="2023-06-19T14:40:27.192" v="337" actId="20577"/>
          <ac:spMkLst>
            <pc:docMk/>
            <pc:sldMk cId="1019925285" sldId="270"/>
            <ac:spMk id="5" creationId="{4E370E5E-3016-697C-5132-27AEFA183F7F}"/>
          </ac:spMkLst>
        </pc:spChg>
        <pc:spChg chg="mod">
          <ac:chgData name="Rachel Betteridge" userId="9abc5bf0-494d-4224-9ee6-429fdfa44b7c" providerId="ADAL" clId="{5E971C46-2A4E-4B54-9FEE-210810E47A02}" dt="2023-06-28T08:51:29.808" v="1434" actId="2711"/>
          <ac:spMkLst>
            <pc:docMk/>
            <pc:sldMk cId="1019925285" sldId="270"/>
            <ac:spMk id="9" creationId="{4C379A1F-7FE9-6C2A-D70C-5FB09EA0CE83}"/>
          </ac:spMkLst>
        </pc:spChg>
        <pc:picChg chg="add mod">
          <ac:chgData name="Rachel Betteridge" userId="9abc5bf0-494d-4224-9ee6-429fdfa44b7c" providerId="ADAL" clId="{5E971C46-2A4E-4B54-9FEE-210810E47A02}" dt="2023-06-22T09:54:35.397" v="981" actId="14100"/>
          <ac:picMkLst>
            <pc:docMk/>
            <pc:sldMk cId="1019925285" sldId="270"/>
            <ac:picMk id="3074" creationId="{19946495-B44B-B37B-5453-8ED47E385F54}"/>
          </ac:picMkLst>
        </pc:picChg>
        <pc:picChg chg="add mod">
          <ac:chgData name="Rachel Betteridge" userId="9abc5bf0-494d-4224-9ee6-429fdfa44b7c" providerId="ADAL" clId="{5E971C46-2A4E-4B54-9FEE-210810E47A02}" dt="2023-06-22T09:54:45.358" v="985" actId="14100"/>
          <ac:picMkLst>
            <pc:docMk/>
            <pc:sldMk cId="1019925285" sldId="270"/>
            <ac:picMk id="3076" creationId="{6E07F364-8BC4-1898-6242-E1DF7B585B36}"/>
          </ac:picMkLst>
        </pc:picChg>
        <pc:picChg chg="add mod">
          <ac:chgData name="Rachel Betteridge" userId="9abc5bf0-494d-4224-9ee6-429fdfa44b7c" providerId="ADAL" clId="{5E971C46-2A4E-4B54-9FEE-210810E47A02}" dt="2023-06-22T10:00:44.590" v="989" actId="1076"/>
          <ac:picMkLst>
            <pc:docMk/>
            <pc:sldMk cId="1019925285" sldId="270"/>
            <ac:picMk id="3078" creationId="{A3BB3D8E-9369-EFAD-E324-654163475680}"/>
          </ac:picMkLst>
        </pc:picChg>
        <pc:picChg chg="add mod">
          <ac:chgData name="Rachel Betteridge" userId="9abc5bf0-494d-4224-9ee6-429fdfa44b7c" providerId="ADAL" clId="{5E971C46-2A4E-4B54-9FEE-210810E47A02}" dt="2023-06-22T10:02:18.063" v="993"/>
          <ac:picMkLst>
            <pc:docMk/>
            <pc:sldMk cId="1019925285" sldId="270"/>
            <ac:picMk id="3080" creationId="{0A0FC9D9-790E-EFAC-9ADB-BF39042BB738}"/>
          </ac:picMkLst>
        </pc:picChg>
      </pc:sldChg>
      <pc:sldChg chg="addSp modSp add mod">
        <pc:chgData name="Rachel Betteridge" userId="9abc5bf0-494d-4224-9ee6-429fdfa44b7c" providerId="ADAL" clId="{5E971C46-2A4E-4B54-9FEE-210810E47A02}" dt="2023-06-28T08:53:14.790" v="1440" actId="2711"/>
        <pc:sldMkLst>
          <pc:docMk/>
          <pc:sldMk cId="1961992072" sldId="271"/>
        </pc:sldMkLst>
        <pc:spChg chg="add mod">
          <ac:chgData name="Rachel Betteridge" userId="9abc5bf0-494d-4224-9ee6-429fdfa44b7c" providerId="ADAL" clId="{5E971C46-2A4E-4B54-9FEE-210810E47A02}" dt="2023-06-28T08:53:14.790" v="1440" actId="2711"/>
          <ac:spMkLst>
            <pc:docMk/>
            <pc:sldMk cId="1961992072" sldId="271"/>
            <ac:spMk id="3" creationId="{338ABEA0-3670-A4EB-A85C-483E9528B777}"/>
          </ac:spMkLst>
        </pc:spChg>
        <pc:spChg chg="mod">
          <ac:chgData name="Rachel Betteridge" userId="9abc5bf0-494d-4224-9ee6-429fdfa44b7c" providerId="ADAL" clId="{5E971C46-2A4E-4B54-9FEE-210810E47A02}" dt="2023-06-19T14:47:03.176" v="433" actId="20577"/>
          <ac:spMkLst>
            <pc:docMk/>
            <pc:sldMk cId="1961992072" sldId="271"/>
            <ac:spMk id="5" creationId="{4E370E5E-3016-697C-5132-27AEFA183F7F}"/>
          </ac:spMkLst>
        </pc:spChg>
        <pc:spChg chg="mod">
          <ac:chgData name="Rachel Betteridge" userId="9abc5bf0-494d-4224-9ee6-429fdfa44b7c" providerId="ADAL" clId="{5E971C46-2A4E-4B54-9FEE-210810E47A02}" dt="2023-06-19T14:47:10.065" v="434" actId="20577"/>
          <ac:spMkLst>
            <pc:docMk/>
            <pc:sldMk cId="1961992072" sldId="271"/>
            <ac:spMk id="6" creationId="{990DF9D6-B09F-E70B-9399-643EEB60AB62}"/>
          </ac:spMkLst>
        </pc:spChg>
        <pc:picChg chg="add mod">
          <ac:chgData name="Rachel Betteridge" userId="9abc5bf0-494d-4224-9ee6-429fdfa44b7c" providerId="ADAL" clId="{5E971C46-2A4E-4B54-9FEE-210810E47A02}" dt="2023-06-22T11:06:08.743" v="1079" actId="1076"/>
          <ac:picMkLst>
            <pc:docMk/>
            <pc:sldMk cId="1961992072" sldId="271"/>
            <ac:picMk id="7170" creationId="{DB70FFE5-F335-CE38-38DD-60123568EE01}"/>
          </ac:picMkLst>
        </pc:picChg>
      </pc:sldChg>
      <pc:sldChg chg="addSp delSp modSp add mod ord">
        <pc:chgData name="Rachel Betteridge" userId="9abc5bf0-494d-4224-9ee6-429fdfa44b7c" providerId="ADAL" clId="{5E971C46-2A4E-4B54-9FEE-210810E47A02}" dt="2023-06-28T08:53:33.611" v="1442" actId="14100"/>
        <pc:sldMkLst>
          <pc:docMk/>
          <pc:sldMk cId="1119388042" sldId="272"/>
        </pc:sldMkLst>
        <pc:spChg chg="add mod">
          <ac:chgData name="Rachel Betteridge" userId="9abc5bf0-494d-4224-9ee6-429fdfa44b7c" providerId="ADAL" clId="{5E971C46-2A4E-4B54-9FEE-210810E47A02}" dt="2023-06-22T16:32:16.078" v="1262" actId="14100"/>
          <ac:spMkLst>
            <pc:docMk/>
            <pc:sldMk cId="1119388042" sldId="272"/>
            <ac:spMk id="3" creationId="{B0A4D39B-8B46-E70E-6367-BCE2067F3C70}"/>
          </ac:spMkLst>
        </pc:spChg>
        <pc:spChg chg="add del mod">
          <ac:chgData name="Rachel Betteridge" userId="9abc5bf0-494d-4224-9ee6-429fdfa44b7c" providerId="ADAL" clId="{5E971C46-2A4E-4B54-9FEE-210810E47A02}" dt="2023-06-26T08:01:52.086" v="1384"/>
          <ac:spMkLst>
            <pc:docMk/>
            <pc:sldMk cId="1119388042" sldId="272"/>
            <ac:spMk id="4" creationId="{204AE104-21EA-742D-F8D5-0F939B80B5E1}"/>
          </ac:spMkLst>
        </pc:spChg>
        <pc:spChg chg="del mod">
          <ac:chgData name="Rachel Betteridge" userId="9abc5bf0-494d-4224-9ee6-429fdfa44b7c" providerId="ADAL" clId="{5E971C46-2A4E-4B54-9FEE-210810E47A02}" dt="2023-06-19T14:53:56.416" v="477"/>
          <ac:spMkLst>
            <pc:docMk/>
            <pc:sldMk cId="1119388042" sldId="272"/>
            <ac:spMk id="4" creationId="{320E40DB-6042-7832-25BF-E7F16B870C6C}"/>
          </ac:spMkLst>
        </pc:spChg>
        <pc:spChg chg="mod">
          <ac:chgData name="Rachel Betteridge" userId="9abc5bf0-494d-4224-9ee6-429fdfa44b7c" providerId="ADAL" clId="{5E971C46-2A4E-4B54-9FEE-210810E47A02}" dt="2023-06-19T14:52:08.852" v="463" actId="20577"/>
          <ac:spMkLst>
            <pc:docMk/>
            <pc:sldMk cId="1119388042" sldId="272"/>
            <ac:spMk id="5" creationId="{4E370E5E-3016-697C-5132-27AEFA183F7F}"/>
          </ac:spMkLst>
        </pc:spChg>
        <pc:spChg chg="add mod">
          <ac:chgData name="Rachel Betteridge" userId="9abc5bf0-494d-4224-9ee6-429fdfa44b7c" providerId="ADAL" clId="{5E971C46-2A4E-4B54-9FEE-210810E47A02}" dt="2023-06-28T08:53:33.611" v="1442" actId="14100"/>
          <ac:spMkLst>
            <pc:docMk/>
            <pc:sldMk cId="1119388042" sldId="272"/>
            <ac:spMk id="6" creationId="{042E2912-BAA5-DC28-1CE0-BA8C4BDB49DE}"/>
          </ac:spMkLst>
        </pc:spChg>
        <pc:spChg chg="add mod">
          <ac:chgData name="Rachel Betteridge" userId="9abc5bf0-494d-4224-9ee6-429fdfa44b7c" providerId="ADAL" clId="{5E971C46-2A4E-4B54-9FEE-210810E47A02}" dt="2023-06-26T08:01:50.935" v="1382" actId="255"/>
          <ac:spMkLst>
            <pc:docMk/>
            <pc:sldMk cId="1119388042" sldId="272"/>
            <ac:spMk id="9" creationId="{4D793C6C-8DC2-3A99-F31C-AD6FE5FA84B0}"/>
          </ac:spMkLst>
        </pc:spChg>
        <pc:picChg chg="add mod">
          <ac:chgData name="Rachel Betteridge" userId="9abc5bf0-494d-4224-9ee6-429fdfa44b7c" providerId="ADAL" clId="{5E971C46-2A4E-4B54-9FEE-210810E47A02}" dt="2023-06-19T14:53:45.287" v="474" actId="1076"/>
          <ac:picMkLst>
            <pc:docMk/>
            <pc:sldMk cId="1119388042" sldId="272"/>
            <ac:picMk id="2" creationId="{187C0924-3DF3-66D6-2EBF-289A85BF8A59}"/>
          </ac:picMkLst>
        </pc:picChg>
        <pc:picChg chg="add mod">
          <ac:chgData name="Rachel Betteridge" userId="9abc5bf0-494d-4224-9ee6-429fdfa44b7c" providerId="ADAL" clId="{5E971C46-2A4E-4B54-9FEE-210810E47A02}" dt="2023-06-19T14:55:20.064" v="486" actId="1076"/>
          <ac:picMkLst>
            <pc:docMk/>
            <pc:sldMk cId="1119388042" sldId="272"/>
            <ac:picMk id="7" creationId="{8DF5CDAE-2E2E-26C3-2A47-87C56435DF0C}"/>
          </ac:picMkLst>
        </pc:picChg>
      </pc:sldChg>
      <pc:sldChg chg="addSp delSp modSp add mod">
        <pc:chgData name="Rachel Betteridge" userId="9abc5bf0-494d-4224-9ee6-429fdfa44b7c" providerId="ADAL" clId="{5E971C46-2A4E-4B54-9FEE-210810E47A02}" dt="2023-06-28T08:50:23.550" v="1428" actId="2711"/>
        <pc:sldMkLst>
          <pc:docMk/>
          <pc:sldMk cId="2227591258" sldId="273"/>
        </pc:sldMkLst>
        <pc:spChg chg="add mod">
          <ac:chgData name="Rachel Betteridge" userId="9abc5bf0-494d-4224-9ee6-429fdfa44b7c" providerId="ADAL" clId="{5E971C46-2A4E-4B54-9FEE-210810E47A02}" dt="2023-06-28T08:50:23.550" v="1428" actId="2711"/>
          <ac:spMkLst>
            <pc:docMk/>
            <pc:sldMk cId="2227591258" sldId="273"/>
            <ac:spMk id="3" creationId="{35933EA2-7C76-F3FE-7F31-496BFE2FF7F5}"/>
          </ac:spMkLst>
        </pc:spChg>
        <pc:spChg chg="mod">
          <ac:chgData name="Rachel Betteridge" userId="9abc5bf0-494d-4224-9ee6-429fdfa44b7c" providerId="ADAL" clId="{5E971C46-2A4E-4B54-9FEE-210810E47A02}" dt="2023-06-19T14:57:47.884" v="499" actId="20577"/>
          <ac:spMkLst>
            <pc:docMk/>
            <pc:sldMk cId="2227591258" sldId="273"/>
            <ac:spMk id="5" creationId="{4E370E5E-3016-697C-5132-27AEFA183F7F}"/>
          </ac:spMkLst>
        </pc:spChg>
        <pc:spChg chg="del mod">
          <ac:chgData name="Rachel Betteridge" userId="9abc5bf0-494d-4224-9ee6-429fdfa44b7c" providerId="ADAL" clId="{5E971C46-2A4E-4B54-9FEE-210810E47A02}" dt="2023-06-19T14:59:34.505" v="527"/>
          <ac:spMkLst>
            <pc:docMk/>
            <pc:sldMk cId="2227591258" sldId="273"/>
            <ac:spMk id="6" creationId="{990DF9D6-B09F-E70B-9399-643EEB60AB62}"/>
          </ac:spMkLst>
        </pc:spChg>
        <pc:spChg chg="del mod">
          <ac:chgData name="Rachel Betteridge" userId="9abc5bf0-494d-4224-9ee6-429fdfa44b7c" providerId="ADAL" clId="{5E971C46-2A4E-4B54-9FEE-210810E47A02}" dt="2023-06-19T14:59:34.506" v="529"/>
          <ac:spMkLst>
            <pc:docMk/>
            <pc:sldMk cId="2227591258" sldId="273"/>
            <ac:spMk id="7" creationId="{28BBE751-4C8D-A768-F380-E4D64B57D43C}"/>
          </ac:spMkLst>
        </pc:spChg>
        <pc:picChg chg="add mod">
          <ac:chgData name="Rachel Betteridge" userId="9abc5bf0-494d-4224-9ee6-429fdfa44b7c" providerId="ADAL" clId="{5E971C46-2A4E-4B54-9FEE-210810E47A02}" dt="2023-06-19T15:02:17.082" v="555" actId="1076"/>
          <ac:picMkLst>
            <pc:docMk/>
            <pc:sldMk cId="2227591258" sldId="273"/>
            <ac:picMk id="4" creationId="{AF1D354E-FA6E-3447-7B31-7CC53E13F61D}"/>
          </ac:picMkLst>
        </pc:picChg>
        <pc:picChg chg="add mod">
          <ac:chgData name="Rachel Betteridge" userId="9abc5bf0-494d-4224-9ee6-429fdfa44b7c" providerId="ADAL" clId="{5E971C46-2A4E-4B54-9FEE-210810E47A02}" dt="2023-06-19T15:02:06.619" v="553" actId="14100"/>
          <ac:picMkLst>
            <pc:docMk/>
            <pc:sldMk cId="2227591258" sldId="273"/>
            <ac:picMk id="9" creationId="{70D3C4C8-C177-BD34-A346-FDBB76AD88B9}"/>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78024" y="589241"/>
            <a:ext cx="4284266" cy="1253490"/>
          </a:xfrm>
        </p:spPr>
        <p:txBody>
          <a:bodyPr anchor="b"/>
          <a:lstStyle>
            <a:lvl1pPr algn="ctr">
              <a:defRPr sz="3150"/>
            </a:lvl1pPr>
          </a:lstStyle>
          <a:p>
            <a:r>
              <a:rPr lang="en-GB"/>
              <a:t>Click to edit Master title style</a:t>
            </a:r>
            <a:endParaRPr lang="en-US" dirty="0"/>
          </a:p>
        </p:txBody>
      </p:sp>
      <p:sp>
        <p:nvSpPr>
          <p:cNvPr id="3" name="Subtitle 2"/>
          <p:cNvSpPr>
            <a:spLocks noGrp="1"/>
          </p:cNvSpPr>
          <p:nvPr>
            <p:ph type="subTitle" idx="1"/>
          </p:nvPr>
        </p:nvSpPr>
        <p:spPr>
          <a:xfrm>
            <a:off x="630039" y="1891070"/>
            <a:ext cx="3780235" cy="869275"/>
          </a:xfrm>
        </p:spPr>
        <p:txBody>
          <a:bodyPr/>
          <a:lstStyle>
            <a:lvl1pPr marL="0" indent="0" algn="ctr">
              <a:buNone/>
              <a:defRPr sz="1260"/>
            </a:lvl1pPr>
            <a:lvl2pPr marL="240030" indent="0" algn="ctr">
              <a:buNone/>
              <a:defRPr sz="1050"/>
            </a:lvl2pPr>
            <a:lvl3pPr marL="480060" indent="0" algn="ctr">
              <a:buNone/>
              <a:defRPr sz="945"/>
            </a:lvl3pPr>
            <a:lvl4pPr marL="720090" indent="0" algn="ctr">
              <a:buNone/>
              <a:defRPr sz="840"/>
            </a:lvl4pPr>
            <a:lvl5pPr marL="960120" indent="0" algn="ctr">
              <a:buNone/>
              <a:defRPr sz="840"/>
            </a:lvl5pPr>
            <a:lvl6pPr marL="1200150" indent="0" algn="ctr">
              <a:buNone/>
              <a:defRPr sz="840"/>
            </a:lvl6pPr>
            <a:lvl7pPr marL="1440180" indent="0" algn="ctr">
              <a:buNone/>
              <a:defRPr sz="840"/>
            </a:lvl7pPr>
            <a:lvl8pPr marL="1680210" indent="0" algn="ctr">
              <a:buNone/>
              <a:defRPr sz="840"/>
            </a:lvl8pPr>
            <a:lvl9pPr marL="1920240" indent="0" algn="ctr">
              <a:buNone/>
              <a:defRPr sz="84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FD8DF589-A444-5645-936D-9BB3B3BDDFC7}" type="datetimeFigureOut">
              <a:rPr lang="en-US" smtClean="0"/>
              <a:t>7/3/2023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D08F58-DD72-9342-BA82-5BD5E0A60E82}" type="slidenum">
              <a:rPr lang="en-US" smtClean="0"/>
              <a:t>‹#›</a:t>
            </a:fld>
            <a:endParaRPr lang="en-US"/>
          </a:p>
        </p:txBody>
      </p:sp>
    </p:spTree>
    <p:extLst>
      <p:ext uri="{BB962C8B-B14F-4D97-AF65-F5344CB8AC3E}">
        <p14:creationId xmlns:p14="http://schemas.microsoft.com/office/powerpoint/2010/main" val="10814230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FD8DF589-A444-5645-936D-9BB3B3BDDFC7}" type="datetimeFigureOut">
              <a:rPr lang="en-US" smtClean="0"/>
              <a:t>7/3/2023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D08F58-DD72-9342-BA82-5BD5E0A60E82}" type="slidenum">
              <a:rPr lang="en-US" smtClean="0"/>
              <a:t>‹#›</a:t>
            </a:fld>
            <a:endParaRPr lang="en-US"/>
          </a:p>
        </p:txBody>
      </p:sp>
    </p:spTree>
    <p:extLst>
      <p:ext uri="{BB962C8B-B14F-4D97-AF65-F5344CB8AC3E}">
        <p14:creationId xmlns:p14="http://schemas.microsoft.com/office/powerpoint/2010/main" val="40268078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606975" y="191691"/>
            <a:ext cx="1086817" cy="3051215"/>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346522" y="191691"/>
            <a:ext cx="3197449" cy="305121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FD8DF589-A444-5645-936D-9BB3B3BDDFC7}" type="datetimeFigureOut">
              <a:rPr lang="en-US" smtClean="0"/>
              <a:t>7/3/2023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D08F58-DD72-9342-BA82-5BD5E0A60E82}" type="slidenum">
              <a:rPr lang="en-US" smtClean="0"/>
              <a:t>‹#›</a:t>
            </a:fld>
            <a:endParaRPr lang="en-US"/>
          </a:p>
        </p:txBody>
      </p:sp>
    </p:spTree>
    <p:extLst>
      <p:ext uri="{BB962C8B-B14F-4D97-AF65-F5344CB8AC3E}">
        <p14:creationId xmlns:p14="http://schemas.microsoft.com/office/powerpoint/2010/main" val="2582217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FD8DF589-A444-5645-936D-9BB3B3BDDFC7}" type="datetimeFigureOut">
              <a:rPr lang="en-US" smtClean="0"/>
              <a:t>7/3/2023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D08F58-DD72-9342-BA82-5BD5E0A60E82}" type="slidenum">
              <a:rPr lang="en-US" smtClean="0"/>
              <a:t>‹#›</a:t>
            </a:fld>
            <a:endParaRPr lang="en-US"/>
          </a:p>
        </p:txBody>
      </p:sp>
    </p:spTree>
    <p:extLst>
      <p:ext uri="{BB962C8B-B14F-4D97-AF65-F5344CB8AC3E}">
        <p14:creationId xmlns:p14="http://schemas.microsoft.com/office/powerpoint/2010/main" val="4434848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3897" y="897613"/>
            <a:ext cx="4347270" cy="1497687"/>
          </a:xfrm>
        </p:spPr>
        <p:txBody>
          <a:bodyPr anchor="b"/>
          <a:lstStyle>
            <a:lvl1pPr>
              <a:defRPr sz="3150"/>
            </a:lvl1pPr>
          </a:lstStyle>
          <a:p>
            <a:r>
              <a:rPr lang="en-GB"/>
              <a:t>Click to edit Master title style</a:t>
            </a:r>
            <a:endParaRPr lang="en-US" dirty="0"/>
          </a:p>
        </p:txBody>
      </p:sp>
      <p:sp>
        <p:nvSpPr>
          <p:cNvPr id="3" name="Text Placeholder 2"/>
          <p:cNvSpPr>
            <a:spLocks noGrp="1"/>
          </p:cNvSpPr>
          <p:nvPr>
            <p:ph type="body" idx="1"/>
          </p:nvPr>
        </p:nvSpPr>
        <p:spPr>
          <a:xfrm>
            <a:off x="343897" y="2409469"/>
            <a:ext cx="4347270" cy="787598"/>
          </a:xfrm>
        </p:spPr>
        <p:txBody>
          <a:bodyPr/>
          <a:lstStyle>
            <a:lvl1pPr marL="0" indent="0">
              <a:buNone/>
              <a:defRPr sz="1260">
                <a:solidFill>
                  <a:schemeClr val="tx1"/>
                </a:solidFill>
              </a:defRPr>
            </a:lvl1pPr>
            <a:lvl2pPr marL="240030" indent="0">
              <a:buNone/>
              <a:defRPr sz="1050">
                <a:solidFill>
                  <a:schemeClr val="tx1">
                    <a:tint val="75000"/>
                  </a:schemeClr>
                </a:solidFill>
              </a:defRPr>
            </a:lvl2pPr>
            <a:lvl3pPr marL="480060" indent="0">
              <a:buNone/>
              <a:defRPr sz="945">
                <a:solidFill>
                  <a:schemeClr val="tx1">
                    <a:tint val="75000"/>
                  </a:schemeClr>
                </a:solidFill>
              </a:defRPr>
            </a:lvl3pPr>
            <a:lvl4pPr marL="720090" indent="0">
              <a:buNone/>
              <a:defRPr sz="840">
                <a:solidFill>
                  <a:schemeClr val="tx1">
                    <a:tint val="75000"/>
                  </a:schemeClr>
                </a:solidFill>
              </a:defRPr>
            </a:lvl4pPr>
            <a:lvl5pPr marL="960120" indent="0">
              <a:buNone/>
              <a:defRPr sz="840">
                <a:solidFill>
                  <a:schemeClr val="tx1">
                    <a:tint val="75000"/>
                  </a:schemeClr>
                </a:solidFill>
              </a:defRPr>
            </a:lvl5pPr>
            <a:lvl6pPr marL="1200150" indent="0">
              <a:buNone/>
              <a:defRPr sz="840">
                <a:solidFill>
                  <a:schemeClr val="tx1">
                    <a:tint val="75000"/>
                  </a:schemeClr>
                </a:solidFill>
              </a:defRPr>
            </a:lvl6pPr>
            <a:lvl7pPr marL="1440180" indent="0">
              <a:buNone/>
              <a:defRPr sz="840">
                <a:solidFill>
                  <a:schemeClr val="tx1">
                    <a:tint val="75000"/>
                  </a:schemeClr>
                </a:solidFill>
              </a:defRPr>
            </a:lvl7pPr>
            <a:lvl8pPr marL="1680210" indent="0">
              <a:buNone/>
              <a:defRPr sz="840">
                <a:solidFill>
                  <a:schemeClr val="tx1">
                    <a:tint val="75000"/>
                  </a:schemeClr>
                </a:solidFill>
              </a:defRPr>
            </a:lvl8pPr>
            <a:lvl9pPr marL="1920240" indent="0">
              <a:buNone/>
              <a:defRPr sz="84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FD8DF589-A444-5645-936D-9BB3B3BDDFC7}" type="datetimeFigureOut">
              <a:rPr lang="en-US" smtClean="0"/>
              <a:t>7/3/2023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D08F58-DD72-9342-BA82-5BD5E0A60E82}" type="slidenum">
              <a:rPr lang="en-US" smtClean="0"/>
              <a:t>‹#›</a:t>
            </a:fld>
            <a:endParaRPr lang="en-US"/>
          </a:p>
        </p:txBody>
      </p:sp>
    </p:spTree>
    <p:extLst>
      <p:ext uri="{BB962C8B-B14F-4D97-AF65-F5344CB8AC3E}">
        <p14:creationId xmlns:p14="http://schemas.microsoft.com/office/powerpoint/2010/main" val="27957015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346522" y="958453"/>
            <a:ext cx="2142133" cy="228445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2551658" y="958453"/>
            <a:ext cx="2142133" cy="228445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FD8DF589-A444-5645-936D-9BB3B3BDDFC7}" type="datetimeFigureOut">
              <a:rPr lang="en-US" smtClean="0"/>
              <a:t>7/3/2023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D08F58-DD72-9342-BA82-5BD5E0A60E82}" type="slidenum">
              <a:rPr lang="en-US" smtClean="0"/>
              <a:t>‹#›</a:t>
            </a:fld>
            <a:endParaRPr lang="en-US"/>
          </a:p>
        </p:txBody>
      </p:sp>
    </p:spTree>
    <p:extLst>
      <p:ext uri="{BB962C8B-B14F-4D97-AF65-F5344CB8AC3E}">
        <p14:creationId xmlns:p14="http://schemas.microsoft.com/office/powerpoint/2010/main" val="21876280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7178" y="191691"/>
            <a:ext cx="4347270" cy="695921"/>
          </a:xfrm>
        </p:spPr>
        <p:txBody>
          <a:bodyPr/>
          <a:lstStyle/>
          <a:p>
            <a:r>
              <a:rPr lang="en-GB"/>
              <a:t>Click to edit Master title style</a:t>
            </a:r>
            <a:endParaRPr lang="en-US" dirty="0"/>
          </a:p>
        </p:txBody>
      </p:sp>
      <p:sp>
        <p:nvSpPr>
          <p:cNvPr id="3" name="Text Placeholder 2"/>
          <p:cNvSpPr>
            <a:spLocks noGrp="1"/>
          </p:cNvSpPr>
          <p:nvPr>
            <p:ph type="body" idx="1"/>
          </p:nvPr>
        </p:nvSpPr>
        <p:spPr>
          <a:xfrm>
            <a:off x="347179" y="882610"/>
            <a:ext cx="2132288" cy="432554"/>
          </a:xfrm>
        </p:spPr>
        <p:txBody>
          <a:bodyPr anchor="b"/>
          <a:lstStyle>
            <a:lvl1pPr marL="0" indent="0">
              <a:buNone/>
              <a:defRPr sz="1260" b="1"/>
            </a:lvl1pPr>
            <a:lvl2pPr marL="240030" indent="0">
              <a:buNone/>
              <a:defRPr sz="1050" b="1"/>
            </a:lvl2pPr>
            <a:lvl3pPr marL="480060" indent="0">
              <a:buNone/>
              <a:defRPr sz="945" b="1"/>
            </a:lvl3pPr>
            <a:lvl4pPr marL="720090" indent="0">
              <a:buNone/>
              <a:defRPr sz="840" b="1"/>
            </a:lvl4pPr>
            <a:lvl5pPr marL="960120" indent="0">
              <a:buNone/>
              <a:defRPr sz="840" b="1"/>
            </a:lvl5pPr>
            <a:lvl6pPr marL="1200150" indent="0">
              <a:buNone/>
              <a:defRPr sz="840" b="1"/>
            </a:lvl6pPr>
            <a:lvl7pPr marL="1440180" indent="0">
              <a:buNone/>
              <a:defRPr sz="840" b="1"/>
            </a:lvl7pPr>
            <a:lvl8pPr marL="1680210" indent="0">
              <a:buNone/>
              <a:defRPr sz="840" b="1"/>
            </a:lvl8pPr>
            <a:lvl9pPr marL="1920240" indent="0">
              <a:buNone/>
              <a:defRPr sz="840" b="1"/>
            </a:lvl9pPr>
          </a:lstStyle>
          <a:p>
            <a:pPr lvl="0"/>
            <a:r>
              <a:rPr lang="en-GB"/>
              <a:t>Click to edit Master text styles</a:t>
            </a:r>
          </a:p>
        </p:txBody>
      </p:sp>
      <p:sp>
        <p:nvSpPr>
          <p:cNvPr id="4" name="Content Placeholder 3"/>
          <p:cNvSpPr>
            <a:spLocks noGrp="1"/>
          </p:cNvSpPr>
          <p:nvPr>
            <p:ph sz="half" idx="2"/>
          </p:nvPr>
        </p:nvSpPr>
        <p:spPr>
          <a:xfrm>
            <a:off x="347179" y="1315164"/>
            <a:ext cx="2132288" cy="193440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2551658" y="882610"/>
            <a:ext cx="2142790" cy="432554"/>
          </a:xfrm>
        </p:spPr>
        <p:txBody>
          <a:bodyPr anchor="b"/>
          <a:lstStyle>
            <a:lvl1pPr marL="0" indent="0">
              <a:buNone/>
              <a:defRPr sz="1260" b="1"/>
            </a:lvl1pPr>
            <a:lvl2pPr marL="240030" indent="0">
              <a:buNone/>
              <a:defRPr sz="1050" b="1"/>
            </a:lvl2pPr>
            <a:lvl3pPr marL="480060" indent="0">
              <a:buNone/>
              <a:defRPr sz="945" b="1"/>
            </a:lvl3pPr>
            <a:lvl4pPr marL="720090" indent="0">
              <a:buNone/>
              <a:defRPr sz="840" b="1"/>
            </a:lvl4pPr>
            <a:lvl5pPr marL="960120" indent="0">
              <a:buNone/>
              <a:defRPr sz="840" b="1"/>
            </a:lvl5pPr>
            <a:lvl6pPr marL="1200150" indent="0">
              <a:buNone/>
              <a:defRPr sz="840" b="1"/>
            </a:lvl6pPr>
            <a:lvl7pPr marL="1440180" indent="0">
              <a:buNone/>
              <a:defRPr sz="840" b="1"/>
            </a:lvl7pPr>
            <a:lvl8pPr marL="1680210" indent="0">
              <a:buNone/>
              <a:defRPr sz="840" b="1"/>
            </a:lvl8pPr>
            <a:lvl9pPr marL="1920240" indent="0">
              <a:buNone/>
              <a:defRPr sz="840" b="1"/>
            </a:lvl9pPr>
          </a:lstStyle>
          <a:p>
            <a:pPr lvl="0"/>
            <a:r>
              <a:rPr lang="en-GB"/>
              <a:t>Click to edit Master text styles</a:t>
            </a:r>
          </a:p>
        </p:txBody>
      </p:sp>
      <p:sp>
        <p:nvSpPr>
          <p:cNvPr id="6" name="Content Placeholder 5"/>
          <p:cNvSpPr>
            <a:spLocks noGrp="1"/>
          </p:cNvSpPr>
          <p:nvPr>
            <p:ph sz="quarter" idx="4"/>
          </p:nvPr>
        </p:nvSpPr>
        <p:spPr>
          <a:xfrm>
            <a:off x="2551658" y="1315164"/>
            <a:ext cx="2142790" cy="193440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FD8DF589-A444-5645-936D-9BB3B3BDDFC7}" type="datetimeFigureOut">
              <a:rPr lang="en-US" smtClean="0"/>
              <a:t>7/3/2023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ED08F58-DD72-9342-BA82-5BD5E0A60E82}" type="slidenum">
              <a:rPr lang="en-US" smtClean="0"/>
              <a:t>‹#›</a:t>
            </a:fld>
            <a:endParaRPr lang="en-US"/>
          </a:p>
        </p:txBody>
      </p:sp>
    </p:spTree>
    <p:extLst>
      <p:ext uri="{BB962C8B-B14F-4D97-AF65-F5344CB8AC3E}">
        <p14:creationId xmlns:p14="http://schemas.microsoft.com/office/powerpoint/2010/main" val="32609908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FD8DF589-A444-5645-936D-9BB3B3BDDFC7}" type="datetimeFigureOut">
              <a:rPr lang="en-US" smtClean="0"/>
              <a:t>7/3/2023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ED08F58-DD72-9342-BA82-5BD5E0A60E82}" type="slidenum">
              <a:rPr lang="en-US" smtClean="0"/>
              <a:t>‹#›</a:t>
            </a:fld>
            <a:endParaRPr lang="en-US"/>
          </a:p>
        </p:txBody>
      </p:sp>
    </p:spTree>
    <p:extLst>
      <p:ext uri="{BB962C8B-B14F-4D97-AF65-F5344CB8AC3E}">
        <p14:creationId xmlns:p14="http://schemas.microsoft.com/office/powerpoint/2010/main" val="36119538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8DF589-A444-5645-936D-9BB3B3BDDFC7}" type="datetimeFigureOut">
              <a:rPr lang="en-US" smtClean="0"/>
              <a:t>7/3/2023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ED08F58-DD72-9342-BA82-5BD5E0A60E82}" type="slidenum">
              <a:rPr lang="en-US" smtClean="0"/>
              <a:t>‹#›</a:t>
            </a:fld>
            <a:endParaRPr lang="en-US"/>
          </a:p>
        </p:txBody>
      </p:sp>
    </p:spTree>
    <p:extLst>
      <p:ext uri="{BB962C8B-B14F-4D97-AF65-F5344CB8AC3E}">
        <p14:creationId xmlns:p14="http://schemas.microsoft.com/office/powerpoint/2010/main" val="2210195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7178" y="240030"/>
            <a:ext cx="1625632" cy="840105"/>
          </a:xfrm>
        </p:spPr>
        <p:txBody>
          <a:bodyPr anchor="b"/>
          <a:lstStyle>
            <a:lvl1pPr>
              <a:defRPr sz="1680"/>
            </a:lvl1pPr>
          </a:lstStyle>
          <a:p>
            <a:r>
              <a:rPr lang="en-GB"/>
              <a:t>Click to edit Master title style</a:t>
            </a:r>
            <a:endParaRPr lang="en-US" dirty="0"/>
          </a:p>
        </p:txBody>
      </p:sp>
      <p:sp>
        <p:nvSpPr>
          <p:cNvPr id="3" name="Content Placeholder 2"/>
          <p:cNvSpPr>
            <a:spLocks noGrp="1"/>
          </p:cNvSpPr>
          <p:nvPr>
            <p:ph idx="1"/>
          </p:nvPr>
        </p:nvSpPr>
        <p:spPr>
          <a:xfrm>
            <a:off x="2142790" y="518399"/>
            <a:ext cx="2551658" cy="2558653"/>
          </a:xfrm>
        </p:spPr>
        <p:txBody>
          <a:bodyPr/>
          <a:lstStyle>
            <a:lvl1pPr>
              <a:defRPr sz="1680"/>
            </a:lvl1pPr>
            <a:lvl2pPr>
              <a:defRPr sz="1470"/>
            </a:lvl2pPr>
            <a:lvl3pPr>
              <a:defRPr sz="1260"/>
            </a:lvl3pPr>
            <a:lvl4pPr>
              <a:defRPr sz="1050"/>
            </a:lvl4pPr>
            <a:lvl5pPr>
              <a:defRPr sz="1050"/>
            </a:lvl5pPr>
            <a:lvl6pPr>
              <a:defRPr sz="1050"/>
            </a:lvl6pPr>
            <a:lvl7pPr>
              <a:defRPr sz="1050"/>
            </a:lvl7pPr>
            <a:lvl8pPr>
              <a:defRPr sz="1050"/>
            </a:lvl8pPr>
            <a:lvl9pPr>
              <a:defRPr sz="105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347178" y="1080135"/>
            <a:ext cx="1625632" cy="2001084"/>
          </a:xfrm>
        </p:spPr>
        <p:txBody>
          <a:bodyPr/>
          <a:lstStyle>
            <a:lvl1pPr marL="0" indent="0">
              <a:buNone/>
              <a:defRPr sz="840"/>
            </a:lvl1pPr>
            <a:lvl2pPr marL="240030" indent="0">
              <a:buNone/>
              <a:defRPr sz="735"/>
            </a:lvl2pPr>
            <a:lvl3pPr marL="480060" indent="0">
              <a:buNone/>
              <a:defRPr sz="630"/>
            </a:lvl3pPr>
            <a:lvl4pPr marL="720090" indent="0">
              <a:buNone/>
              <a:defRPr sz="525"/>
            </a:lvl4pPr>
            <a:lvl5pPr marL="960120" indent="0">
              <a:buNone/>
              <a:defRPr sz="525"/>
            </a:lvl5pPr>
            <a:lvl6pPr marL="1200150" indent="0">
              <a:buNone/>
              <a:defRPr sz="525"/>
            </a:lvl6pPr>
            <a:lvl7pPr marL="1440180" indent="0">
              <a:buNone/>
              <a:defRPr sz="525"/>
            </a:lvl7pPr>
            <a:lvl8pPr marL="1680210" indent="0">
              <a:buNone/>
              <a:defRPr sz="525"/>
            </a:lvl8pPr>
            <a:lvl9pPr marL="1920240" indent="0">
              <a:buNone/>
              <a:defRPr sz="525"/>
            </a:lvl9pPr>
          </a:lstStyle>
          <a:p>
            <a:pPr lvl="0"/>
            <a:r>
              <a:rPr lang="en-GB"/>
              <a:t>Click to edit Master text styles</a:t>
            </a:r>
          </a:p>
        </p:txBody>
      </p:sp>
      <p:sp>
        <p:nvSpPr>
          <p:cNvPr id="5" name="Date Placeholder 4"/>
          <p:cNvSpPr>
            <a:spLocks noGrp="1"/>
          </p:cNvSpPr>
          <p:nvPr>
            <p:ph type="dt" sz="half" idx="10"/>
          </p:nvPr>
        </p:nvSpPr>
        <p:spPr/>
        <p:txBody>
          <a:bodyPr/>
          <a:lstStyle/>
          <a:p>
            <a:fld id="{FD8DF589-A444-5645-936D-9BB3B3BDDFC7}" type="datetimeFigureOut">
              <a:rPr lang="en-US" smtClean="0"/>
              <a:t>7/3/2023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D08F58-DD72-9342-BA82-5BD5E0A60E82}" type="slidenum">
              <a:rPr lang="en-US" smtClean="0"/>
              <a:t>‹#›</a:t>
            </a:fld>
            <a:endParaRPr lang="en-US"/>
          </a:p>
        </p:txBody>
      </p:sp>
    </p:spTree>
    <p:extLst>
      <p:ext uri="{BB962C8B-B14F-4D97-AF65-F5344CB8AC3E}">
        <p14:creationId xmlns:p14="http://schemas.microsoft.com/office/powerpoint/2010/main" val="30308820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7178" y="240030"/>
            <a:ext cx="1625632" cy="840105"/>
          </a:xfrm>
        </p:spPr>
        <p:txBody>
          <a:bodyPr anchor="b"/>
          <a:lstStyle>
            <a:lvl1pPr>
              <a:defRPr sz="1680"/>
            </a:lvl1pPr>
          </a:lstStyle>
          <a:p>
            <a:r>
              <a:rPr lang="en-GB"/>
              <a:t>Click to edit Master title style</a:t>
            </a:r>
            <a:endParaRPr lang="en-US" dirty="0"/>
          </a:p>
        </p:txBody>
      </p:sp>
      <p:sp>
        <p:nvSpPr>
          <p:cNvPr id="3" name="Picture Placeholder 2"/>
          <p:cNvSpPr>
            <a:spLocks noGrp="1" noChangeAspect="1"/>
          </p:cNvSpPr>
          <p:nvPr>
            <p:ph type="pic" idx="1"/>
          </p:nvPr>
        </p:nvSpPr>
        <p:spPr>
          <a:xfrm>
            <a:off x="2142790" y="518399"/>
            <a:ext cx="2551658" cy="2558653"/>
          </a:xfrm>
        </p:spPr>
        <p:txBody>
          <a:bodyPr anchor="t"/>
          <a:lstStyle>
            <a:lvl1pPr marL="0" indent="0">
              <a:buNone/>
              <a:defRPr sz="1680"/>
            </a:lvl1pPr>
            <a:lvl2pPr marL="240030" indent="0">
              <a:buNone/>
              <a:defRPr sz="1470"/>
            </a:lvl2pPr>
            <a:lvl3pPr marL="480060" indent="0">
              <a:buNone/>
              <a:defRPr sz="1260"/>
            </a:lvl3pPr>
            <a:lvl4pPr marL="720090" indent="0">
              <a:buNone/>
              <a:defRPr sz="1050"/>
            </a:lvl4pPr>
            <a:lvl5pPr marL="960120" indent="0">
              <a:buNone/>
              <a:defRPr sz="1050"/>
            </a:lvl5pPr>
            <a:lvl6pPr marL="1200150" indent="0">
              <a:buNone/>
              <a:defRPr sz="1050"/>
            </a:lvl6pPr>
            <a:lvl7pPr marL="1440180" indent="0">
              <a:buNone/>
              <a:defRPr sz="1050"/>
            </a:lvl7pPr>
            <a:lvl8pPr marL="1680210" indent="0">
              <a:buNone/>
              <a:defRPr sz="1050"/>
            </a:lvl8pPr>
            <a:lvl9pPr marL="1920240" indent="0">
              <a:buNone/>
              <a:defRPr sz="1050"/>
            </a:lvl9pPr>
          </a:lstStyle>
          <a:p>
            <a:r>
              <a:rPr lang="en-GB"/>
              <a:t>Click icon to add picture</a:t>
            </a:r>
            <a:endParaRPr lang="en-US" dirty="0"/>
          </a:p>
        </p:txBody>
      </p:sp>
      <p:sp>
        <p:nvSpPr>
          <p:cNvPr id="4" name="Text Placeholder 3"/>
          <p:cNvSpPr>
            <a:spLocks noGrp="1"/>
          </p:cNvSpPr>
          <p:nvPr>
            <p:ph type="body" sz="half" idx="2"/>
          </p:nvPr>
        </p:nvSpPr>
        <p:spPr>
          <a:xfrm>
            <a:off x="347178" y="1080135"/>
            <a:ext cx="1625632" cy="2001084"/>
          </a:xfrm>
        </p:spPr>
        <p:txBody>
          <a:bodyPr/>
          <a:lstStyle>
            <a:lvl1pPr marL="0" indent="0">
              <a:buNone/>
              <a:defRPr sz="840"/>
            </a:lvl1pPr>
            <a:lvl2pPr marL="240030" indent="0">
              <a:buNone/>
              <a:defRPr sz="735"/>
            </a:lvl2pPr>
            <a:lvl3pPr marL="480060" indent="0">
              <a:buNone/>
              <a:defRPr sz="630"/>
            </a:lvl3pPr>
            <a:lvl4pPr marL="720090" indent="0">
              <a:buNone/>
              <a:defRPr sz="525"/>
            </a:lvl4pPr>
            <a:lvl5pPr marL="960120" indent="0">
              <a:buNone/>
              <a:defRPr sz="525"/>
            </a:lvl5pPr>
            <a:lvl6pPr marL="1200150" indent="0">
              <a:buNone/>
              <a:defRPr sz="525"/>
            </a:lvl6pPr>
            <a:lvl7pPr marL="1440180" indent="0">
              <a:buNone/>
              <a:defRPr sz="525"/>
            </a:lvl7pPr>
            <a:lvl8pPr marL="1680210" indent="0">
              <a:buNone/>
              <a:defRPr sz="525"/>
            </a:lvl8pPr>
            <a:lvl9pPr marL="1920240" indent="0">
              <a:buNone/>
              <a:defRPr sz="525"/>
            </a:lvl9pPr>
          </a:lstStyle>
          <a:p>
            <a:pPr lvl="0"/>
            <a:r>
              <a:rPr lang="en-GB"/>
              <a:t>Click to edit Master text styles</a:t>
            </a:r>
          </a:p>
        </p:txBody>
      </p:sp>
      <p:sp>
        <p:nvSpPr>
          <p:cNvPr id="5" name="Date Placeholder 4"/>
          <p:cNvSpPr>
            <a:spLocks noGrp="1"/>
          </p:cNvSpPr>
          <p:nvPr>
            <p:ph type="dt" sz="half" idx="10"/>
          </p:nvPr>
        </p:nvSpPr>
        <p:spPr/>
        <p:txBody>
          <a:bodyPr/>
          <a:lstStyle/>
          <a:p>
            <a:fld id="{FD8DF589-A444-5645-936D-9BB3B3BDDFC7}" type="datetimeFigureOut">
              <a:rPr lang="en-US" smtClean="0"/>
              <a:t>7/3/2023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D08F58-DD72-9342-BA82-5BD5E0A60E82}" type="slidenum">
              <a:rPr lang="en-US" smtClean="0"/>
              <a:t>‹#›</a:t>
            </a:fld>
            <a:endParaRPr lang="en-US"/>
          </a:p>
        </p:txBody>
      </p:sp>
    </p:spTree>
    <p:extLst>
      <p:ext uri="{BB962C8B-B14F-4D97-AF65-F5344CB8AC3E}">
        <p14:creationId xmlns:p14="http://schemas.microsoft.com/office/powerpoint/2010/main" val="10674273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6522" y="191691"/>
            <a:ext cx="4347270" cy="695921"/>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346522" y="958453"/>
            <a:ext cx="4347270" cy="2284452"/>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346522" y="3337084"/>
            <a:ext cx="1134070" cy="191691"/>
          </a:xfrm>
          <a:prstGeom prst="rect">
            <a:avLst/>
          </a:prstGeom>
        </p:spPr>
        <p:txBody>
          <a:bodyPr vert="horz" lIns="91440" tIns="45720" rIns="91440" bIns="45720" rtlCol="0" anchor="ctr"/>
          <a:lstStyle>
            <a:lvl1pPr algn="l">
              <a:defRPr sz="630">
                <a:solidFill>
                  <a:schemeClr val="tx1">
                    <a:tint val="75000"/>
                  </a:schemeClr>
                </a:solidFill>
              </a:defRPr>
            </a:lvl1pPr>
          </a:lstStyle>
          <a:p>
            <a:fld id="{FD8DF589-A444-5645-936D-9BB3B3BDDFC7}" type="datetimeFigureOut">
              <a:rPr lang="en-US" smtClean="0"/>
              <a:t>7/3/2023</a:t>
            </a:fld>
            <a:endParaRPr lang="en-US"/>
          </a:p>
        </p:txBody>
      </p:sp>
      <p:sp>
        <p:nvSpPr>
          <p:cNvPr id="5" name="Footer Placeholder 4"/>
          <p:cNvSpPr>
            <a:spLocks noGrp="1"/>
          </p:cNvSpPr>
          <p:nvPr>
            <p:ph type="ftr" sz="quarter" idx="3"/>
          </p:nvPr>
        </p:nvSpPr>
        <p:spPr>
          <a:xfrm>
            <a:off x="1669604" y="3337084"/>
            <a:ext cx="1701106" cy="191691"/>
          </a:xfrm>
          <a:prstGeom prst="rect">
            <a:avLst/>
          </a:prstGeom>
        </p:spPr>
        <p:txBody>
          <a:bodyPr vert="horz" lIns="91440" tIns="45720" rIns="91440" bIns="45720" rtlCol="0" anchor="ctr"/>
          <a:lstStyle>
            <a:lvl1pPr algn="ctr">
              <a:defRPr sz="63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559721" y="3337084"/>
            <a:ext cx="1134070" cy="191691"/>
          </a:xfrm>
          <a:prstGeom prst="rect">
            <a:avLst/>
          </a:prstGeom>
        </p:spPr>
        <p:txBody>
          <a:bodyPr vert="horz" lIns="91440" tIns="45720" rIns="91440" bIns="45720" rtlCol="0" anchor="ctr"/>
          <a:lstStyle>
            <a:lvl1pPr algn="r">
              <a:defRPr sz="630">
                <a:solidFill>
                  <a:schemeClr val="tx1">
                    <a:tint val="75000"/>
                  </a:schemeClr>
                </a:solidFill>
              </a:defRPr>
            </a:lvl1pPr>
          </a:lstStyle>
          <a:p>
            <a:fld id="{7ED08F58-DD72-9342-BA82-5BD5E0A60E82}" type="slidenum">
              <a:rPr lang="en-US" smtClean="0"/>
              <a:t>‹#›</a:t>
            </a:fld>
            <a:endParaRPr lang="en-US"/>
          </a:p>
        </p:txBody>
      </p:sp>
    </p:spTree>
    <p:extLst>
      <p:ext uri="{BB962C8B-B14F-4D97-AF65-F5344CB8AC3E}">
        <p14:creationId xmlns:p14="http://schemas.microsoft.com/office/powerpoint/2010/main" val="32196591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80060" rtl="0" eaLnBrk="1" latinLnBrk="0" hangingPunct="1">
        <a:lnSpc>
          <a:spcPct val="90000"/>
        </a:lnSpc>
        <a:spcBef>
          <a:spcPct val="0"/>
        </a:spcBef>
        <a:buNone/>
        <a:defRPr sz="2310" kern="1200">
          <a:solidFill>
            <a:schemeClr val="tx1"/>
          </a:solidFill>
          <a:latin typeface="+mj-lt"/>
          <a:ea typeface="+mj-ea"/>
          <a:cs typeface="+mj-cs"/>
        </a:defRPr>
      </a:lvl1pPr>
    </p:titleStyle>
    <p:bodyStyle>
      <a:lvl1pPr marL="120015" indent="-120015" algn="l" defTabSz="480060" rtl="0" eaLnBrk="1" latinLnBrk="0" hangingPunct="1">
        <a:lnSpc>
          <a:spcPct val="90000"/>
        </a:lnSpc>
        <a:spcBef>
          <a:spcPts val="525"/>
        </a:spcBef>
        <a:buFont typeface="Arial" panose="020B0604020202020204" pitchFamily="34" charset="0"/>
        <a:buChar char="•"/>
        <a:defRPr sz="1470" kern="1200">
          <a:solidFill>
            <a:schemeClr val="tx1"/>
          </a:solidFill>
          <a:latin typeface="+mn-lt"/>
          <a:ea typeface="+mn-ea"/>
          <a:cs typeface="+mn-cs"/>
        </a:defRPr>
      </a:lvl1pPr>
      <a:lvl2pPr marL="360045" indent="-120015" algn="l" defTabSz="480060" rtl="0" eaLnBrk="1" latinLnBrk="0" hangingPunct="1">
        <a:lnSpc>
          <a:spcPct val="90000"/>
        </a:lnSpc>
        <a:spcBef>
          <a:spcPts val="263"/>
        </a:spcBef>
        <a:buFont typeface="Arial" panose="020B0604020202020204" pitchFamily="34" charset="0"/>
        <a:buChar char="•"/>
        <a:defRPr sz="1260" kern="1200">
          <a:solidFill>
            <a:schemeClr val="tx1"/>
          </a:solidFill>
          <a:latin typeface="+mn-lt"/>
          <a:ea typeface="+mn-ea"/>
          <a:cs typeface="+mn-cs"/>
        </a:defRPr>
      </a:lvl2pPr>
      <a:lvl3pPr marL="600075" indent="-120015" algn="l" defTabSz="480060" rtl="0" eaLnBrk="1" latinLnBrk="0" hangingPunct="1">
        <a:lnSpc>
          <a:spcPct val="90000"/>
        </a:lnSpc>
        <a:spcBef>
          <a:spcPts val="263"/>
        </a:spcBef>
        <a:buFont typeface="Arial" panose="020B0604020202020204" pitchFamily="34" charset="0"/>
        <a:buChar char="•"/>
        <a:defRPr sz="1050" kern="1200">
          <a:solidFill>
            <a:schemeClr val="tx1"/>
          </a:solidFill>
          <a:latin typeface="+mn-lt"/>
          <a:ea typeface="+mn-ea"/>
          <a:cs typeface="+mn-cs"/>
        </a:defRPr>
      </a:lvl3pPr>
      <a:lvl4pPr marL="840105" indent="-120015" algn="l" defTabSz="480060" rtl="0" eaLnBrk="1" latinLnBrk="0" hangingPunct="1">
        <a:lnSpc>
          <a:spcPct val="90000"/>
        </a:lnSpc>
        <a:spcBef>
          <a:spcPts val="263"/>
        </a:spcBef>
        <a:buFont typeface="Arial" panose="020B0604020202020204" pitchFamily="34" charset="0"/>
        <a:buChar char="•"/>
        <a:defRPr sz="945" kern="1200">
          <a:solidFill>
            <a:schemeClr val="tx1"/>
          </a:solidFill>
          <a:latin typeface="+mn-lt"/>
          <a:ea typeface="+mn-ea"/>
          <a:cs typeface="+mn-cs"/>
        </a:defRPr>
      </a:lvl4pPr>
      <a:lvl5pPr marL="1080135" indent="-120015" algn="l" defTabSz="480060" rtl="0" eaLnBrk="1" latinLnBrk="0" hangingPunct="1">
        <a:lnSpc>
          <a:spcPct val="90000"/>
        </a:lnSpc>
        <a:spcBef>
          <a:spcPts val="263"/>
        </a:spcBef>
        <a:buFont typeface="Arial" panose="020B0604020202020204" pitchFamily="34" charset="0"/>
        <a:buChar char="•"/>
        <a:defRPr sz="945" kern="1200">
          <a:solidFill>
            <a:schemeClr val="tx1"/>
          </a:solidFill>
          <a:latin typeface="+mn-lt"/>
          <a:ea typeface="+mn-ea"/>
          <a:cs typeface="+mn-cs"/>
        </a:defRPr>
      </a:lvl5pPr>
      <a:lvl6pPr marL="1320165" indent="-120015" algn="l" defTabSz="480060" rtl="0" eaLnBrk="1" latinLnBrk="0" hangingPunct="1">
        <a:lnSpc>
          <a:spcPct val="90000"/>
        </a:lnSpc>
        <a:spcBef>
          <a:spcPts val="263"/>
        </a:spcBef>
        <a:buFont typeface="Arial" panose="020B0604020202020204" pitchFamily="34" charset="0"/>
        <a:buChar char="•"/>
        <a:defRPr sz="945" kern="1200">
          <a:solidFill>
            <a:schemeClr val="tx1"/>
          </a:solidFill>
          <a:latin typeface="+mn-lt"/>
          <a:ea typeface="+mn-ea"/>
          <a:cs typeface="+mn-cs"/>
        </a:defRPr>
      </a:lvl6pPr>
      <a:lvl7pPr marL="1560195" indent="-120015" algn="l" defTabSz="480060" rtl="0" eaLnBrk="1" latinLnBrk="0" hangingPunct="1">
        <a:lnSpc>
          <a:spcPct val="90000"/>
        </a:lnSpc>
        <a:spcBef>
          <a:spcPts val="263"/>
        </a:spcBef>
        <a:buFont typeface="Arial" panose="020B0604020202020204" pitchFamily="34" charset="0"/>
        <a:buChar char="•"/>
        <a:defRPr sz="945" kern="1200">
          <a:solidFill>
            <a:schemeClr val="tx1"/>
          </a:solidFill>
          <a:latin typeface="+mn-lt"/>
          <a:ea typeface="+mn-ea"/>
          <a:cs typeface="+mn-cs"/>
        </a:defRPr>
      </a:lvl7pPr>
      <a:lvl8pPr marL="1800225" indent="-120015" algn="l" defTabSz="480060" rtl="0" eaLnBrk="1" latinLnBrk="0" hangingPunct="1">
        <a:lnSpc>
          <a:spcPct val="90000"/>
        </a:lnSpc>
        <a:spcBef>
          <a:spcPts val="263"/>
        </a:spcBef>
        <a:buFont typeface="Arial" panose="020B0604020202020204" pitchFamily="34" charset="0"/>
        <a:buChar char="•"/>
        <a:defRPr sz="945" kern="1200">
          <a:solidFill>
            <a:schemeClr val="tx1"/>
          </a:solidFill>
          <a:latin typeface="+mn-lt"/>
          <a:ea typeface="+mn-ea"/>
          <a:cs typeface="+mn-cs"/>
        </a:defRPr>
      </a:lvl8pPr>
      <a:lvl9pPr marL="2040255" indent="-120015" algn="l" defTabSz="480060" rtl="0" eaLnBrk="1" latinLnBrk="0" hangingPunct="1">
        <a:lnSpc>
          <a:spcPct val="90000"/>
        </a:lnSpc>
        <a:spcBef>
          <a:spcPts val="263"/>
        </a:spcBef>
        <a:buFont typeface="Arial" panose="020B0604020202020204" pitchFamily="34" charset="0"/>
        <a:buChar char="•"/>
        <a:defRPr sz="945" kern="1200">
          <a:solidFill>
            <a:schemeClr val="tx1"/>
          </a:solidFill>
          <a:latin typeface="+mn-lt"/>
          <a:ea typeface="+mn-ea"/>
          <a:cs typeface="+mn-cs"/>
        </a:defRPr>
      </a:lvl9pPr>
    </p:bodyStyle>
    <p:otherStyle>
      <a:defPPr>
        <a:defRPr lang="en-US"/>
      </a:defPPr>
      <a:lvl1pPr marL="0" algn="l" defTabSz="480060" rtl="0" eaLnBrk="1" latinLnBrk="0" hangingPunct="1">
        <a:defRPr sz="945" kern="1200">
          <a:solidFill>
            <a:schemeClr val="tx1"/>
          </a:solidFill>
          <a:latin typeface="+mn-lt"/>
          <a:ea typeface="+mn-ea"/>
          <a:cs typeface="+mn-cs"/>
        </a:defRPr>
      </a:lvl1pPr>
      <a:lvl2pPr marL="240030" algn="l" defTabSz="480060" rtl="0" eaLnBrk="1" latinLnBrk="0" hangingPunct="1">
        <a:defRPr sz="945" kern="1200">
          <a:solidFill>
            <a:schemeClr val="tx1"/>
          </a:solidFill>
          <a:latin typeface="+mn-lt"/>
          <a:ea typeface="+mn-ea"/>
          <a:cs typeface="+mn-cs"/>
        </a:defRPr>
      </a:lvl2pPr>
      <a:lvl3pPr marL="480060" algn="l" defTabSz="480060" rtl="0" eaLnBrk="1" latinLnBrk="0" hangingPunct="1">
        <a:defRPr sz="945" kern="1200">
          <a:solidFill>
            <a:schemeClr val="tx1"/>
          </a:solidFill>
          <a:latin typeface="+mn-lt"/>
          <a:ea typeface="+mn-ea"/>
          <a:cs typeface="+mn-cs"/>
        </a:defRPr>
      </a:lvl3pPr>
      <a:lvl4pPr marL="720090" algn="l" defTabSz="480060" rtl="0" eaLnBrk="1" latinLnBrk="0" hangingPunct="1">
        <a:defRPr sz="945" kern="1200">
          <a:solidFill>
            <a:schemeClr val="tx1"/>
          </a:solidFill>
          <a:latin typeface="+mn-lt"/>
          <a:ea typeface="+mn-ea"/>
          <a:cs typeface="+mn-cs"/>
        </a:defRPr>
      </a:lvl4pPr>
      <a:lvl5pPr marL="960120" algn="l" defTabSz="480060" rtl="0" eaLnBrk="1" latinLnBrk="0" hangingPunct="1">
        <a:defRPr sz="945" kern="1200">
          <a:solidFill>
            <a:schemeClr val="tx1"/>
          </a:solidFill>
          <a:latin typeface="+mn-lt"/>
          <a:ea typeface="+mn-ea"/>
          <a:cs typeface="+mn-cs"/>
        </a:defRPr>
      </a:lvl5pPr>
      <a:lvl6pPr marL="1200150" algn="l" defTabSz="480060" rtl="0" eaLnBrk="1" latinLnBrk="0" hangingPunct="1">
        <a:defRPr sz="945" kern="1200">
          <a:solidFill>
            <a:schemeClr val="tx1"/>
          </a:solidFill>
          <a:latin typeface="+mn-lt"/>
          <a:ea typeface="+mn-ea"/>
          <a:cs typeface="+mn-cs"/>
        </a:defRPr>
      </a:lvl6pPr>
      <a:lvl7pPr marL="1440180" algn="l" defTabSz="480060" rtl="0" eaLnBrk="1" latinLnBrk="0" hangingPunct="1">
        <a:defRPr sz="945" kern="1200">
          <a:solidFill>
            <a:schemeClr val="tx1"/>
          </a:solidFill>
          <a:latin typeface="+mn-lt"/>
          <a:ea typeface="+mn-ea"/>
          <a:cs typeface="+mn-cs"/>
        </a:defRPr>
      </a:lvl7pPr>
      <a:lvl8pPr marL="1680210" algn="l" defTabSz="480060" rtl="0" eaLnBrk="1" latinLnBrk="0" hangingPunct="1">
        <a:defRPr sz="945" kern="1200">
          <a:solidFill>
            <a:schemeClr val="tx1"/>
          </a:solidFill>
          <a:latin typeface="+mn-lt"/>
          <a:ea typeface="+mn-ea"/>
          <a:cs typeface="+mn-cs"/>
        </a:defRPr>
      </a:lvl8pPr>
      <a:lvl9pPr marL="1920240" algn="l" defTabSz="480060" rtl="0" eaLnBrk="1" latinLnBrk="0" hangingPunct="1">
        <a:defRPr sz="94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s://www.tts-group.co.uk/jakar-desktop-aluminium-easel/1016392.html" TargetMode="External"/><Relationship Id="rId5" Type="http://schemas.openxmlformats.org/officeDocument/2006/relationships/image" Target="../media/image3.jpeg"/><Relationship Id="rId4" Type="http://schemas.openxmlformats.org/officeDocument/2006/relationships/hyperlink" Target="https://www.tts-group.co.uk/table-top-elm-wood-easel/1004369.html"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g"/><Relationship Id="rId1" Type="http://schemas.openxmlformats.org/officeDocument/2006/relationships/slideLayout" Target="../slideLayouts/slideLayout1.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g"/><Relationship Id="rId1" Type="http://schemas.openxmlformats.org/officeDocument/2006/relationships/slideLayout" Target="../slideLayouts/slideLayout1.xml"/><Relationship Id="rId4" Type="http://schemas.openxmlformats.org/officeDocument/2006/relationships/image" Target="../media/image33.jpe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35.jpeg"/><Relationship Id="rId4" Type="http://schemas.openxmlformats.org/officeDocument/2006/relationships/image" Target="../media/image34.jpeg"/></Relationships>
</file>

<file path=ppt/slides/_rels/slide2.xml.rels><?xml version="1.0" encoding="UTF-8" standalone="yes"?>
<Relationships xmlns="http://schemas.openxmlformats.org/package/2006/relationships"><Relationship Id="rId8" Type="http://schemas.openxmlformats.org/officeDocument/2006/relationships/hyperlink" Target="https://www.tts-group.co.uk/search/?q=art+canvas&amp;searchType=simple-search" TargetMode="External"/><Relationship Id="rId13" Type="http://schemas.openxmlformats.org/officeDocument/2006/relationships/image" Target="../media/image6.jpeg"/><Relationship Id="rId3" Type="http://schemas.openxmlformats.org/officeDocument/2006/relationships/image" Target="../media/image2.png"/><Relationship Id="rId7" Type="http://schemas.openxmlformats.org/officeDocument/2006/relationships/hyperlink" Target="https://www.tts-group.co.uk/cartridge-paper/1006280.html" TargetMode="External"/><Relationship Id="rId12" Type="http://schemas.openxmlformats.org/officeDocument/2006/relationships/image" Target="../media/image5.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s://www.tts-group.co.uk/bristle-hair-large-area-paint-brushes-12pk/1002416.html" TargetMode="External"/><Relationship Id="rId11" Type="http://schemas.openxmlformats.org/officeDocument/2006/relationships/image" Target="../media/image4.jpeg"/><Relationship Id="rId5" Type="http://schemas.openxmlformats.org/officeDocument/2006/relationships/hyperlink" Target="https://www.tts-group.co.uk/search/?q=hog+hair+assorted+brushes&amp;searchType=simple-search" TargetMode="External"/><Relationship Id="rId10" Type="http://schemas.openxmlformats.org/officeDocument/2006/relationships/hyperlink" Target="https://www.tts-group.co.uk/search/?q=art+aprons&amp;searchType=simple-search" TargetMode="External"/><Relationship Id="rId4" Type="http://schemas.openxmlformats.org/officeDocument/2006/relationships/hyperlink" Target="https://www.tts-group.co.uk/daler-rowney-system-3-acrylic-paint-500ml/1004124.html" TargetMode="External"/><Relationship Id="rId9" Type="http://schemas.openxmlformats.org/officeDocument/2006/relationships/hyperlink" Target="https://www.tts-group.co.uk/brown-craft-paper/1011027.html" TargetMode="External"/><Relationship Id="rId1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hyperlink" Target="https://www.tts-group.co.uk/consortium-assorted-ready-mixed-paint-600ml-20pk/006098.html"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hyperlink" Target="https://www.tts-group.co.uk/6-well-senior-block-palette-with-paint/1018773.html" TargetMode="External"/><Relationship Id="rId7" Type="http://schemas.openxmlformats.org/officeDocument/2006/relationships/image" Target="../media/image11.jpeg"/><Relationship Id="rId2" Type="http://schemas.openxmlformats.org/officeDocument/2006/relationships/image" Target="../media/image10.jpg"/><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hyperlink" Target="https://www.tts-group.co.uk/watercolour-cartridge-paper-300gsm-280x380mm-50pk/AR02714.html" TargetMode="External"/><Relationship Id="rId10" Type="http://schemas.openxmlformats.org/officeDocument/2006/relationships/image" Target="../media/image14.png"/><Relationship Id="rId4" Type="http://schemas.openxmlformats.org/officeDocument/2006/relationships/hyperlink" Target="https://www.tts-group.co.uk/daler-rowney-simply-watercolour-paint-12ml-12pk/1018757.html" TargetMode="External"/><Relationship Id="rId9" Type="http://schemas.openxmlformats.org/officeDocument/2006/relationships/image" Target="../media/image13.jpe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g"/><Relationship Id="rId1" Type="http://schemas.openxmlformats.org/officeDocument/2006/relationships/slideLayout" Target="../slideLayouts/slideLayout1.xml"/><Relationship Id="rId5" Type="http://schemas.openxmlformats.org/officeDocument/2006/relationships/image" Target="../media/image16.jpg"/><Relationship Id="rId4" Type="http://schemas.openxmlformats.org/officeDocument/2006/relationships/image" Target="../media/image15.jpg"/></Relationships>
</file>

<file path=ppt/slides/_rels/slide6.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2.png"/><Relationship Id="rId7" Type="http://schemas.openxmlformats.org/officeDocument/2006/relationships/hyperlink" Target="https://www.tts-group.co.uk/bristle-hair-large-area-paint-brushes-12pk/1002416.html"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s://www.tts-group.co.uk/golden-nylon-junior-brushes-10pk/1038877.html" TargetMode="External"/><Relationship Id="rId11" Type="http://schemas.openxmlformats.org/officeDocument/2006/relationships/image" Target="../media/image20.jpeg"/><Relationship Id="rId5" Type="http://schemas.openxmlformats.org/officeDocument/2006/relationships/hyperlink" Target="https://www.tts-group.co.uk/long-round-hog-hair-paint-brushes-assorted-30pk/ARLHOG.html" TargetMode="External"/><Relationship Id="rId10" Type="http://schemas.openxmlformats.org/officeDocument/2006/relationships/image" Target="../media/image19.jpeg"/><Relationship Id="rId4" Type="http://schemas.openxmlformats.org/officeDocument/2006/relationships/hyperlink" Target="https://www.tts-group.co.uk/imitation-sable-assorted-paint-brushes/1034843.html" TargetMode="External"/><Relationship Id="rId9" Type="http://schemas.openxmlformats.org/officeDocument/2006/relationships/image" Target="../media/image18.jpeg"/></Relationships>
</file>

<file path=ppt/slides/_rels/slide7.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2.png"/><Relationship Id="rId7" Type="http://schemas.openxmlformats.org/officeDocument/2006/relationships/hyperlink" Target="https://www.tts-group.co.uk/easy-grip-paint-brushes-6pk/1007255.html?cgid=Primary-Art_Craft_--_Design-Paint_Brushes_--_Tools"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jpeg"/><Relationship Id="rId4" Type="http://schemas.openxmlformats.org/officeDocument/2006/relationships/image" Target="../media/image21.jpe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hyperlink" Target="https://www.tts-group.co.uk/drawing-inks-assorted-600ml-6pk/1008354.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E370E5E-3016-697C-5132-27AEFA183F7F}"/>
              </a:ext>
            </a:extLst>
          </p:cNvPr>
          <p:cNvSpPr txBox="1"/>
          <p:nvPr/>
        </p:nvSpPr>
        <p:spPr>
          <a:xfrm>
            <a:off x="-40414" y="436806"/>
            <a:ext cx="3355353" cy="307777"/>
          </a:xfrm>
          <a:prstGeom prst="rect">
            <a:avLst/>
          </a:prstGeom>
          <a:noFill/>
        </p:spPr>
        <p:txBody>
          <a:bodyPr wrap="square" rtlCol="0">
            <a:spAutoFit/>
          </a:bodyPr>
          <a:lstStyle/>
          <a:p>
            <a:r>
              <a:rPr lang="en-US" sz="1400" b="1" dirty="0">
                <a:solidFill>
                  <a:schemeClr val="bg1"/>
                </a:solidFill>
                <a:latin typeface="Nunito ExtraBold" pitchFamily="2" charset="77"/>
              </a:rPr>
              <a:t>Painting Skills, Paul Carney</a:t>
            </a:r>
          </a:p>
        </p:txBody>
      </p:sp>
      <p:sp>
        <p:nvSpPr>
          <p:cNvPr id="6" name="TextBox 5">
            <a:extLst>
              <a:ext uri="{FF2B5EF4-FFF2-40B4-BE49-F238E27FC236}">
                <a16:creationId xmlns:a16="http://schemas.microsoft.com/office/drawing/2014/main" id="{990DF9D6-B09F-E70B-9399-643EEB60AB62}"/>
              </a:ext>
            </a:extLst>
          </p:cNvPr>
          <p:cNvSpPr txBox="1"/>
          <p:nvPr/>
        </p:nvSpPr>
        <p:spPr>
          <a:xfrm>
            <a:off x="80830" y="832582"/>
            <a:ext cx="2849292" cy="338554"/>
          </a:xfrm>
          <a:custGeom>
            <a:avLst/>
            <a:gdLst>
              <a:gd name="connsiteX0" fmla="*/ 0 w 4627914"/>
              <a:gd name="connsiteY0" fmla="*/ 0 h 1938992"/>
              <a:gd name="connsiteX1" fmla="*/ 4627914 w 4627914"/>
              <a:gd name="connsiteY1" fmla="*/ 0 h 1938992"/>
              <a:gd name="connsiteX2" fmla="*/ 4627914 w 4627914"/>
              <a:gd name="connsiteY2" fmla="*/ 1938992 h 1938992"/>
              <a:gd name="connsiteX3" fmla="*/ 0 w 4627914"/>
              <a:gd name="connsiteY3" fmla="*/ 1938992 h 1938992"/>
              <a:gd name="connsiteX4" fmla="*/ 0 w 4627914"/>
              <a:gd name="connsiteY4" fmla="*/ 0 h 1938992"/>
              <a:gd name="connsiteX0" fmla="*/ 0 w 4627914"/>
              <a:gd name="connsiteY0" fmla="*/ 0 h 1938992"/>
              <a:gd name="connsiteX1" fmla="*/ 2241271 w 4627914"/>
              <a:gd name="connsiteY1" fmla="*/ 4859 h 1938992"/>
              <a:gd name="connsiteX2" fmla="*/ 4627914 w 4627914"/>
              <a:gd name="connsiteY2" fmla="*/ 0 h 1938992"/>
              <a:gd name="connsiteX3" fmla="*/ 4627914 w 4627914"/>
              <a:gd name="connsiteY3" fmla="*/ 1938992 h 1938992"/>
              <a:gd name="connsiteX4" fmla="*/ 0 w 4627914"/>
              <a:gd name="connsiteY4" fmla="*/ 1938992 h 1938992"/>
              <a:gd name="connsiteX5" fmla="*/ 0 w 4627914"/>
              <a:gd name="connsiteY5" fmla="*/ 0 h 1938992"/>
              <a:gd name="connsiteX0" fmla="*/ 0 w 4627914"/>
              <a:gd name="connsiteY0" fmla="*/ 0 h 1938992"/>
              <a:gd name="connsiteX1" fmla="*/ 2241271 w 4627914"/>
              <a:gd name="connsiteY1" fmla="*/ 4859 h 1938992"/>
              <a:gd name="connsiteX2" fmla="*/ 4627914 w 4627914"/>
              <a:gd name="connsiteY2" fmla="*/ 0 h 1938992"/>
              <a:gd name="connsiteX3" fmla="*/ 4622162 w 4627914"/>
              <a:gd name="connsiteY3" fmla="*/ 942262 h 1938992"/>
              <a:gd name="connsiteX4" fmla="*/ 4627914 w 4627914"/>
              <a:gd name="connsiteY4" fmla="*/ 1938992 h 1938992"/>
              <a:gd name="connsiteX5" fmla="*/ 0 w 4627914"/>
              <a:gd name="connsiteY5" fmla="*/ 1938992 h 1938992"/>
              <a:gd name="connsiteX6" fmla="*/ 0 w 4627914"/>
              <a:gd name="connsiteY6" fmla="*/ 0 h 1938992"/>
              <a:gd name="connsiteX0" fmla="*/ 0 w 4627914"/>
              <a:gd name="connsiteY0" fmla="*/ 0 h 1938992"/>
              <a:gd name="connsiteX1" fmla="*/ 2241271 w 4627914"/>
              <a:gd name="connsiteY1" fmla="*/ 4859 h 1938992"/>
              <a:gd name="connsiteX2" fmla="*/ 2264276 w 4627914"/>
              <a:gd name="connsiteY2" fmla="*/ 983411 h 1938992"/>
              <a:gd name="connsiteX3" fmla="*/ 4622162 w 4627914"/>
              <a:gd name="connsiteY3" fmla="*/ 942262 h 1938992"/>
              <a:gd name="connsiteX4" fmla="*/ 4627914 w 4627914"/>
              <a:gd name="connsiteY4" fmla="*/ 1938992 h 1938992"/>
              <a:gd name="connsiteX5" fmla="*/ 0 w 4627914"/>
              <a:gd name="connsiteY5" fmla="*/ 1938992 h 1938992"/>
              <a:gd name="connsiteX6" fmla="*/ 0 w 4627914"/>
              <a:gd name="connsiteY6" fmla="*/ 0 h 1938992"/>
              <a:gd name="connsiteX0" fmla="*/ 0 w 4627914"/>
              <a:gd name="connsiteY0" fmla="*/ 0 h 1938992"/>
              <a:gd name="connsiteX1" fmla="*/ 2241271 w 4627914"/>
              <a:gd name="connsiteY1" fmla="*/ 4859 h 1938992"/>
              <a:gd name="connsiteX2" fmla="*/ 2264276 w 4627914"/>
              <a:gd name="connsiteY2" fmla="*/ 983411 h 1938992"/>
              <a:gd name="connsiteX3" fmla="*/ 4622162 w 4627914"/>
              <a:gd name="connsiteY3" fmla="*/ 942262 h 1938992"/>
              <a:gd name="connsiteX4" fmla="*/ 4627914 w 4627914"/>
              <a:gd name="connsiteY4" fmla="*/ 1938992 h 1938992"/>
              <a:gd name="connsiteX5" fmla="*/ 0 w 4627914"/>
              <a:gd name="connsiteY5" fmla="*/ 1938992 h 1938992"/>
              <a:gd name="connsiteX6" fmla="*/ 0 w 4627914"/>
              <a:gd name="connsiteY6" fmla="*/ 0 h 1938992"/>
              <a:gd name="connsiteX0" fmla="*/ 0 w 4627914"/>
              <a:gd name="connsiteY0" fmla="*/ 0 h 1938992"/>
              <a:gd name="connsiteX1" fmla="*/ 2241271 w 4627914"/>
              <a:gd name="connsiteY1" fmla="*/ 4859 h 1938992"/>
              <a:gd name="connsiteX2" fmla="*/ 2264276 w 4627914"/>
              <a:gd name="connsiteY2" fmla="*/ 983411 h 1938992"/>
              <a:gd name="connsiteX3" fmla="*/ 4622162 w 4627914"/>
              <a:gd name="connsiteY3" fmla="*/ 942262 h 1938992"/>
              <a:gd name="connsiteX4" fmla="*/ 4627914 w 4627914"/>
              <a:gd name="connsiteY4" fmla="*/ 1938992 h 1938992"/>
              <a:gd name="connsiteX5" fmla="*/ 0 w 4627914"/>
              <a:gd name="connsiteY5" fmla="*/ 1938992 h 1938992"/>
              <a:gd name="connsiteX6" fmla="*/ 0 w 4627914"/>
              <a:gd name="connsiteY6" fmla="*/ 0 h 1938992"/>
              <a:gd name="connsiteX0" fmla="*/ 0 w 4627914"/>
              <a:gd name="connsiteY0" fmla="*/ 0 h 1938992"/>
              <a:gd name="connsiteX1" fmla="*/ 2241271 w 4627914"/>
              <a:gd name="connsiteY1" fmla="*/ 4859 h 1938992"/>
              <a:gd name="connsiteX2" fmla="*/ 2264276 w 4627914"/>
              <a:gd name="connsiteY2" fmla="*/ 983411 h 1938992"/>
              <a:gd name="connsiteX3" fmla="*/ 4622162 w 4627914"/>
              <a:gd name="connsiteY3" fmla="*/ 942262 h 1938992"/>
              <a:gd name="connsiteX4" fmla="*/ 4627914 w 4627914"/>
              <a:gd name="connsiteY4" fmla="*/ 1938992 h 1938992"/>
              <a:gd name="connsiteX5" fmla="*/ 0 w 4627914"/>
              <a:gd name="connsiteY5" fmla="*/ 1938992 h 1938992"/>
              <a:gd name="connsiteX6" fmla="*/ 0 w 4627914"/>
              <a:gd name="connsiteY6" fmla="*/ 0 h 1938992"/>
              <a:gd name="connsiteX0" fmla="*/ 0 w 4627914"/>
              <a:gd name="connsiteY0" fmla="*/ 0 h 1938992"/>
              <a:gd name="connsiteX1" fmla="*/ 2275776 w 4627914"/>
              <a:gd name="connsiteY1" fmla="*/ 10610 h 1938992"/>
              <a:gd name="connsiteX2" fmla="*/ 2264276 w 4627914"/>
              <a:gd name="connsiteY2" fmla="*/ 983411 h 1938992"/>
              <a:gd name="connsiteX3" fmla="*/ 4622162 w 4627914"/>
              <a:gd name="connsiteY3" fmla="*/ 942262 h 1938992"/>
              <a:gd name="connsiteX4" fmla="*/ 4627914 w 4627914"/>
              <a:gd name="connsiteY4" fmla="*/ 1938992 h 1938992"/>
              <a:gd name="connsiteX5" fmla="*/ 0 w 4627914"/>
              <a:gd name="connsiteY5" fmla="*/ 1938992 h 1938992"/>
              <a:gd name="connsiteX6" fmla="*/ 0 w 4627914"/>
              <a:gd name="connsiteY6" fmla="*/ 0 h 1938992"/>
              <a:gd name="connsiteX0" fmla="*/ 0 w 4627914"/>
              <a:gd name="connsiteY0" fmla="*/ 0 h 1938992"/>
              <a:gd name="connsiteX1" fmla="*/ 2275776 w 4627914"/>
              <a:gd name="connsiteY1" fmla="*/ 10610 h 1938992"/>
              <a:gd name="connsiteX2" fmla="*/ 2264276 w 4627914"/>
              <a:gd name="connsiteY2" fmla="*/ 983411 h 1938992"/>
              <a:gd name="connsiteX3" fmla="*/ 4622162 w 4627914"/>
              <a:gd name="connsiteY3" fmla="*/ 942262 h 1938992"/>
              <a:gd name="connsiteX4" fmla="*/ 4627914 w 4627914"/>
              <a:gd name="connsiteY4" fmla="*/ 1938992 h 1938992"/>
              <a:gd name="connsiteX5" fmla="*/ 0 w 4627914"/>
              <a:gd name="connsiteY5" fmla="*/ 1938992 h 1938992"/>
              <a:gd name="connsiteX6" fmla="*/ 0 w 4627914"/>
              <a:gd name="connsiteY6" fmla="*/ 0 h 1938992"/>
              <a:gd name="connsiteX0" fmla="*/ 0 w 4627914"/>
              <a:gd name="connsiteY0" fmla="*/ 0 h 1938992"/>
              <a:gd name="connsiteX1" fmla="*/ 2264274 w 4627914"/>
              <a:gd name="connsiteY1" fmla="*/ 16361 h 1938992"/>
              <a:gd name="connsiteX2" fmla="*/ 2264276 w 4627914"/>
              <a:gd name="connsiteY2" fmla="*/ 983411 h 1938992"/>
              <a:gd name="connsiteX3" fmla="*/ 4622162 w 4627914"/>
              <a:gd name="connsiteY3" fmla="*/ 942262 h 1938992"/>
              <a:gd name="connsiteX4" fmla="*/ 4627914 w 4627914"/>
              <a:gd name="connsiteY4" fmla="*/ 1938992 h 1938992"/>
              <a:gd name="connsiteX5" fmla="*/ 0 w 4627914"/>
              <a:gd name="connsiteY5" fmla="*/ 1938992 h 1938992"/>
              <a:gd name="connsiteX6" fmla="*/ 0 w 4627914"/>
              <a:gd name="connsiteY6" fmla="*/ 0 h 1938992"/>
              <a:gd name="connsiteX0" fmla="*/ 0 w 4627918"/>
              <a:gd name="connsiteY0" fmla="*/ 0 h 1938992"/>
              <a:gd name="connsiteX1" fmla="*/ 2264274 w 4627918"/>
              <a:gd name="connsiteY1" fmla="*/ 16361 h 1938992"/>
              <a:gd name="connsiteX2" fmla="*/ 4627914 w 4627918"/>
              <a:gd name="connsiteY2" fmla="*/ 11502 h 1938992"/>
              <a:gd name="connsiteX3" fmla="*/ 4622162 w 4627918"/>
              <a:gd name="connsiteY3" fmla="*/ 942262 h 1938992"/>
              <a:gd name="connsiteX4" fmla="*/ 4627914 w 4627918"/>
              <a:gd name="connsiteY4" fmla="*/ 1938992 h 1938992"/>
              <a:gd name="connsiteX5" fmla="*/ 0 w 4627918"/>
              <a:gd name="connsiteY5" fmla="*/ 1938992 h 1938992"/>
              <a:gd name="connsiteX6" fmla="*/ 0 w 4627918"/>
              <a:gd name="connsiteY6" fmla="*/ 0 h 1938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27918" h="1938992">
                <a:moveTo>
                  <a:pt x="0" y="0"/>
                </a:moveTo>
                <a:lnTo>
                  <a:pt x="2264274" y="16361"/>
                </a:lnTo>
                <a:cubicBezTo>
                  <a:pt x="2254689" y="37745"/>
                  <a:pt x="4631748" y="18873"/>
                  <a:pt x="4627914" y="11502"/>
                </a:cubicBezTo>
                <a:cubicBezTo>
                  <a:pt x="4620246" y="15038"/>
                  <a:pt x="4612577" y="932975"/>
                  <a:pt x="4622162" y="942262"/>
                </a:cubicBezTo>
                <a:cubicBezTo>
                  <a:pt x="4624079" y="1274505"/>
                  <a:pt x="4625997" y="1606749"/>
                  <a:pt x="4627914" y="1938992"/>
                </a:cubicBezTo>
                <a:lnTo>
                  <a:pt x="0" y="1938992"/>
                </a:lnTo>
                <a:lnTo>
                  <a:pt x="0" y="0"/>
                </a:lnTo>
                <a:close/>
              </a:path>
            </a:pathLst>
          </a:custGeom>
          <a:noFill/>
        </p:spPr>
        <p:txBody>
          <a:bodyPr wrap="square" rtlCol="0">
            <a:spAutoFit/>
          </a:bodyPr>
          <a:lstStyle/>
          <a:p>
            <a:r>
              <a:rPr lang="en-GB" sz="800" b="1" i="1" kern="100" dirty="0">
                <a:effectLst/>
                <a:latin typeface="Nunito SemiBold" pitchFamily="2" charset="0"/>
                <a:ea typeface="Calibri" panose="020F0502020204030204" pitchFamily="34" charset="0"/>
                <a:cs typeface="Times New Roman" panose="02020603050405020304" pitchFamily="18" charset="0"/>
              </a:rPr>
              <a:t>Enjoy reading Paul’s blog on Painting first and then try these activities with your students.</a:t>
            </a:r>
          </a:p>
        </p:txBody>
      </p:sp>
      <p:pic>
        <p:nvPicPr>
          <p:cNvPr id="8" name="Picture 7" descr="Shape&#10;&#10;Description automatically generated with medium confidence">
            <a:extLst>
              <a:ext uri="{FF2B5EF4-FFF2-40B4-BE49-F238E27FC236}">
                <a16:creationId xmlns:a16="http://schemas.microsoft.com/office/drawing/2014/main" id="{6BA45008-60A0-58A6-3DCC-8130CBEF15B7}"/>
              </a:ext>
            </a:extLst>
          </p:cNvPr>
          <p:cNvPicPr>
            <a:picLocks noChangeAspect="1"/>
          </p:cNvPicPr>
          <p:nvPr/>
        </p:nvPicPr>
        <p:blipFill>
          <a:blip r:embed="rId3"/>
          <a:stretch>
            <a:fillRect/>
          </a:stretch>
        </p:blipFill>
        <p:spPr>
          <a:xfrm>
            <a:off x="2315369" y="190205"/>
            <a:ext cx="754477" cy="754477"/>
          </a:xfrm>
          <a:prstGeom prst="rect">
            <a:avLst/>
          </a:prstGeom>
        </p:spPr>
      </p:pic>
      <p:pic>
        <p:nvPicPr>
          <p:cNvPr id="3" name="Picture 2" descr="A picture containing indoor, child art, person, art&#10;&#10;Description automatically generated">
            <a:hlinkClick r:id="rId4"/>
            <a:extLst>
              <a:ext uri="{FF2B5EF4-FFF2-40B4-BE49-F238E27FC236}">
                <a16:creationId xmlns:a16="http://schemas.microsoft.com/office/drawing/2014/main" id="{28F74724-968C-19A6-86FA-5166036B1E9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92608" y="1114005"/>
            <a:ext cx="2258214" cy="2000133"/>
          </a:xfrm>
          <a:prstGeom prst="rect">
            <a:avLst/>
          </a:prstGeom>
        </p:spPr>
      </p:pic>
      <p:sp>
        <p:nvSpPr>
          <p:cNvPr id="11" name="TextBox 10">
            <a:extLst>
              <a:ext uri="{FF2B5EF4-FFF2-40B4-BE49-F238E27FC236}">
                <a16:creationId xmlns:a16="http://schemas.microsoft.com/office/drawing/2014/main" id="{B65D75DD-E8B8-4A08-D808-A55E866D934A}"/>
              </a:ext>
            </a:extLst>
          </p:cNvPr>
          <p:cNvSpPr txBox="1"/>
          <p:nvPr/>
        </p:nvSpPr>
        <p:spPr>
          <a:xfrm>
            <a:off x="0" y="1114005"/>
            <a:ext cx="2652265" cy="2431435"/>
          </a:xfrm>
          <a:prstGeom prst="rect">
            <a:avLst/>
          </a:prstGeom>
          <a:noFill/>
        </p:spPr>
        <p:txBody>
          <a:bodyPr wrap="square">
            <a:spAutoFit/>
          </a:bodyPr>
          <a:lstStyle/>
          <a:p>
            <a:pPr marL="171450" indent="-171450">
              <a:buFont typeface="Arial" panose="020B0604020202020204" pitchFamily="34" charset="0"/>
              <a:buChar char="•"/>
            </a:pPr>
            <a:r>
              <a:rPr lang="en-GB" sz="800" kern="0" dirty="0">
                <a:effectLst/>
                <a:latin typeface="Nunito SemiBold" pitchFamily="2" charset="0"/>
                <a:ea typeface="Calibri" panose="020F0502020204030204" pitchFamily="34" charset="0"/>
                <a:cs typeface="AppleSystemUIFont"/>
              </a:rPr>
              <a:t>To utilise gross motor skills more easily remove chairs and make the children stand up when painting. This will get them using their whole arm and even bodies when painting. If pupils are sat at desks, they are viewing their painting surface at a 45-degree, head-height angle, and only working from their wrist, or at best, elbow. This restricts the kinds of brush strokes they can make. </a:t>
            </a:r>
          </a:p>
          <a:p>
            <a:pPr marL="171450" indent="-171450">
              <a:buFont typeface="Arial" panose="020B0604020202020204" pitchFamily="34" charset="0"/>
              <a:buChar char="•"/>
            </a:pPr>
            <a:r>
              <a:rPr lang="en-GB" sz="800" kern="0" dirty="0">
                <a:effectLst/>
                <a:latin typeface="Nunito SemiBold" pitchFamily="2" charset="0"/>
                <a:ea typeface="Calibri" panose="020F0502020204030204" pitchFamily="34" charset="0"/>
                <a:cs typeface="AppleSystemUIFont"/>
              </a:rPr>
              <a:t>You want them to paint from their shoulder, to use their whole arm, and taking the chairs away does just that. </a:t>
            </a:r>
          </a:p>
          <a:p>
            <a:pPr marL="171450" indent="-171450">
              <a:buFont typeface="Arial" panose="020B0604020202020204" pitchFamily="34" charset="0"/>
              <a:buChar char="•"/>
            </a:pPr>
            <a:r>
              <a:rPr lang="en-GB" sz="800" kern="0" dirty="0">
                <a:effectLst/>
                <a:latin typeface="Nunito SemiBold" pitchFamily="2" charset="0"/>
                <a:ea typeface="Calibri" panose="020F0502020204030204" pitchFamily="34" charset="0"/>
                <a:cs typeface="AppleSystemUIFont"/>
              </a:rPr>
              <a:t>If you have some additional budget, or sources of revenue, you can buy </a:t>
            </a:r>
            <a:r>
              <a:rPr lang="en-GB" sz="800" kern="0" dirty="0">
                <a:effectLst/>
                <a:latin typeface="Nunito SemiBold" pitchFamily="2" charset="0"/>
                <a:ea typeface="Calibri" panose="020F0502020204030204" pitchFamily="34" charset="0"/>
                <a:cs typeface="AppleSystemUIFont"/>
                <a:hlinkClick r:id="rId6"/>
              </a:rPr>
              <a:t>desktop easels </a:t>
            </a:r>
            <a:r>
              <a:rPr lang="en-GB" sz="800" kern="0" dirty="0">
                <a:effectLst/>
                <a:latin typeface="Nunito SemiBold" pitchFamily="2" charset="0"/>
                <a:ea typeface="Calibri" panose="020F0502020204030204" pitchFamily="34" charset="0"/>
                <a:cs typeface="AppleSystemUIFont"/>
              </a:rPr>
              <a:t>that solve the motor skills problem nicely, because they enable pupils to paint vertically, and so use their whole arm. If you can’t afford easels, then prop a drawing board up against something such as a wall. </a:t>
            </a:r>
            <a:endParaRPr lang="en-GB" sz="800" dirty="0">
              <a:latin typeface="Nunito SemiBold" pitchFamily="2" charset="0"/>
            </a:endParaRPr>
          </a:p>
        </p:txBody>
      </p:sp>
      <p:sp>
        <p:nvSpPr>
          <p:cNvPr id="13" name="TextBox 12">
            <a:extLst>
              <a:ext uri="{FF2B5EF4-FFF2-40B4-BE49-F238E27FC236}">
                <a16:creationId xmlns:a16="http://schemas.microsoft.com/office/drawing/2014/main" id="{BD619887-D9A4-8C95-A5F9-8A0339554481}"/>
              </a:ext>
            </a:extLst>
          </p:cNvPr>
          <p:cNvSpPr txBox="1"/>
          <p:nvPr/>
        </p:nvSpPr>
        <p:spPr>
          <a:xfrm>
            <a:off x="2930122" y="363200"/>
            <a:ext cx="1894475" cy="707886"/>
          </a:xfrm>
          <a:prstGeom prst="rect">
            <a:avLst/>
          </a:prstGeom>
          <a:noFill/>
        </p:spPr>
        <p:txBody>
          <a:bodyPr wrap="square">
            <a:spAutoFit/>
          </a:bodyPr>
          <a:lstStyle/>
          <a:p>
            <a:r>
              <a:rPr lang="en-GB" sz="1000" kern="0" dirty="0">
                <a:latin typeface="Nunito SemiBold" pitchFamily="2" charset="0"/>
                <a:ea typeface="Calibri" panose="020F0502020204030204" pitchFamily="34" charset="0"/>
                <a:cs typeface="AppleSystemUIFont"/>
              </a:rPr>
              <a:t>I</a:t>
            </a:r>
            <a:r>
              <a:rPr lang="en-GB" sz="1000" kern="0" dirty="0">
                <a:effectLst/>
                <a:latin typeface="Nunito SemiBold" pitchFamily="2" charset="0"/>
                <a:ea typeface="Calibri" panose="020F0502020204030204" pitchFamily="34" charset="0"/>
                <a:cs typeface="AppleSystemUIFont"/>
              </a:rPr>
              <a:t>deally you want to be doing painting exercises that develop both fine and gross motor skills. </a:t>
            </a:r>
            <a:endParaRPr lang="en-GB" sz="1000" dirty="0">
              <a:latin typeface="Nunito SemiBold" pitchFamily="2" charset="0"/>
            </a:endParaRPr>
          </a:p>
        </p:txBody>
      </p:sp>
    </p:spTree>
    <p:extLst>
      <p:ext uri="{BB962C8B-B14F-4D97-AF65-F5344CB8AC3E}">
        <p14:creationId xmlns:p14="http://schemas.microsoft.com/office/powerpoint/2010/main" val="3049937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E370E5E-3016-697C-5132-27AEFA183F7F}"/>
              </a:ext>
            </a:extLst>
          </p:cNvPr>
          <p:cNvSpPr txBox="1"/>
          <p:nvPr/>
        </p:nvSpPr>
        <p:spPr>
          <a:xfrm>
            <a:off x="176818" y="453868"/>
            <a:ext cx="3515377" cy="276999"/>
          </a:xfrm>
          <a:prstGeom prst="rect">
            <a:avLst/>
          </a:prstGeom>
          <a:noFill/>
        </p:spPr>
        <p:txBody>
          <a:bodyPr wrap="square" rtlCol="0">
            <a:spAutoFit/>
          </a:bodyPr>
          <a:lstStyle/>
          <a:p>
            <a:r>
              <a:rPr lang="en-GB" sz="1200" kern="100" dirty="0">
                <a:effectLst/>
                <a:latin typeface="Nunito SemiBold" pitchFamily="2" charset="0"/>
                <a:ea typeface="Calibri" panose="020F0502020204030204" pitchFamily="34" charset="0"/>
                <a:cs typeface="Times New Roman" panose="02020603050405020304" pitchFamily="18" charset="0"/>
              </a:rPr>
              <a:t>Colour Mixing</a:t>
            </a:r>
          </a:p>
        </p:txBody>
      </p:sp>
      <p:sp>
        <p:nvSpPr>
          <p:cNvPr id="6" name="TextBox 5">
            <a:extLst>
              <a:ext uri="{FF2B5EF4-FFF2-40B4-BE49-F238E27FC236}">
                <a16:creationId xmlns:a16="http://schemas.microsoft.com/office/drawing/2014/main" id="{990DF9D6-B09F-E70B-9399-643EEB60AB62}"/>
              </a:ext>
            </a:extLst>
          </p:cNvPr>
          <p:cNvSpPr txBox="1"/>
          <p:nvPr/>
        </p:nvSpPr>
        <p:spPr>
          <a:xfrm>
            <a:off x="90935" y="1221868"/>
            <a:ext cx="4949378" cy="1508105"/>
          </a:xfrm>
          <a:custGeom>
            <a:avLst/>
            <a:gdLst>
              <a:gd name="connsiteX0" fmla="*/ 0 w 4627914"/>
              <a:gd name="connsiteY0" fmla="*/ 0 h 1938992"/>
              <a:gd name="connsiteX1" fmla="*/ 4627914 w 4627914"/>
              <a:gd name="connsiteY1" fmla="*/ 0 h 1938992"/>
              <a:gd name="connsiteX2" fmla="*/ 4627914 w 4627914"/>
              <a:gd name="connsiteY2" fmla="*/ 1938992 h 1938992"/>
              <a:gd name="connsiteX3" fmla="*/ 0 w 4627914"/>
              <a:gd name="connsiteY3" fmla="*/ 1938992 h 1938992"/>
              <a:gd name="connsiteX4" fmla="*/ 0 w 4627914"/>
              <a:gd name="connsiteY4" fmla="*/ 0 h 1938992"/>
              <a:gd name="connsiteX0" fmla="*/ 0 w 4627914"/>
              <a:gd name="connsiteY0" fmla="*/ 0 h 1938992"/>
              <a:gd name="connsiteX1" fmla="*/ 2241271 w 4627914"/>
              <a:gd name="connsiteY1" fmla="*/ 4859 h 1938992"/>
              <a:gd name="connsiteX2" fmla="*/ 4627914 w 4627914"/>
              <a:gd name="connsiteY2" fmla="*/ 0 h 1938992"/>
              <a:gd name="connsiteX3" fmla="*/ 4627914 w 4627914"/>
              <a:gd name="connsiteY3" fmla="*/ 1938992 h 1938992"/>
              <a:gd name="connsiteX4" fmla="*/ 0 w 4627914"/>
              <a:gd name="connsiteY4" fmla="*/ 1938992 h 1938992"/>
              <a:gd name="connsiteX5" fmla="*/ 0 w 4627914"/>
              <a:gd name="connsiteY5" fmla="*/ 0 h 1938992"/>
              <a:gd name="connsiteX0" fmla="*/ 0 w 4627914"/>
              <a:gd name="connsiteY0" fmla="*/ 0 h 1938992"/>
              <a:gd name="connsiteX1" fmla="*/ 2241271 w 4627914"/>
              <a:gd name="connsiteY1" fmla="*/ 4859 h 1938992"/>
              <a:gd name="connsiteX2" fmla="*/ 4627914 w 4627914"/>
              <a:gd name="connsiteY2" fmla="*/ 0 h 1938992"/>
              <a:gd name="connsiteX3" fmla="*/ 4622162 w 4627914"/>
              <a:gd name="connsiteY3" fmla="*/ 942262 h 1938992"/>
              <a:gd name="connsiteX4" fmla="*/ 4627914 w 4627914"/>
              <a:gd name="connsiteY4" fmla="*/ 1938992 h 1938992"/>
              <a:gd name="connsiteX5" fmla="*/ 0 w 4627914"/>
              <a:gd name="connsiteY5" fmla="*/ 1938992 h 1938992"/>
              <a:gd name="connsiteX6" fmla="*/ 0 w 4627914"/>
              <a:gd name="connsiteY6" fmla="*/ 0 h 1938992"/>
              <a:gd name="connsiteX0" fmla="*/ 0 w 4627914"/>
              <a:gd name="connsiteY0" fmla="*/ 0 h 1938992"/>
              <a:gd name="connsiteX1" fmla="*/ 2241271 w 4627914"/>
              <a:gd name="connsiteY1" fmla="*/ 4859 h 1938992"/>
              <a:gd name="connsiteX2" fmla="*/ 2264276 w 4627914"/>
              <a:gd name="connsiteY2" fmla="*/ 983411 h 1938992"/>
              <a:gd name="connsiteX3" fmla="*/ 4622162 w 4627914"/>
              <a:gd name="connsiteY3" fmla="*/ 942262 h 1938992"/>
              <a:gd name="connsiteX4" fmla="*/ 4627914 w 4627914"/>
              <a:gd name="connsiteY4" fmla="*/ 1938992 h 1938992"/>
              <a:gd name="connsiteX5" fmla="*/ 0 w 4627914"/>
              <a:gd name="connsiteY5" fmla="*/ 1938992 h 1938992"/>
              <a:gd name="connsiteX6" fmla="*/ 0 w 4627914"/>
              <a:gd name="connsiteY6" fmla="*/ 0 h 1938992"/>
              <a:gd name="connsiteX0" fmla="*/ 0 w 4627914"/>
              <a:gd name="connsiteY0" fmla="*/ 0 h 1938992"/>
              <a:gd name="connsiteX1" fmla="*/ 2241271 w 4627914"/>
              <a:gd name="connsiteY1" fmla="*/ 4859 h 1938992"/>
              <a:gd name="connsiteX2" fmla="*/ 2264276 w 4627914"/>
              <a:gd name="connsiteY2" fmla="*/ 983411 h 1938992"/>
              <a:gd name="connsiteX3" fmla="*/ 4622162 w 4627914"/>
              <a:gd name="connsiteY3" fmla="*/ 942262 h 1938992"/>
              <a:gd name="connsiteX4" fmla="*/ 4627914 w 4627914"/>
              <a:gd name="connsiteY4" fmla="*/ 1938992 h 1938992"/>
              <a:gd name="connsiteX5" fmla="*/ 0 w 4627914"/>
              <a:gd name="connsiteY5" fmla="*/ 1938992 h 1938992"/>
              <a:gd name="connsiteX6" fmla="*/ 0 w 4627914"/>
              <a:gd name="connsiteY6" fmla="*/ 0 h 1938992"/>
              <a:gd name="connsiteX0" fmla="*/ 0 w 4627914"/>
              <a:gd name="connsiteY0" fmla="*/ 0 h 1938992"/>
              <a:gd name="connsiteX1" fmla="*/ 2241271 w 4627914"/>
              <a:gd name="connsiteY1" fmla="*/ 4859 h 1938992"/>
              <a:gd name="connsiteX2" fmla="*/ 2264276 w 4627914"/>
              <a:gd name="connsiteY2" fmla="*/ 983411 h 1938992"/>
              <a:gd name="connsiteX3" fmla="*/ 4622162 w 4627914"/>
              <a:gd name="connsiteY3" fmla="*/ 942262 h 1938992"/>
              <a:gd name="connsiteX4" fmla="*/ 4627914 w 4627914"/>
              <a:gd name="connsiteY4" fmla="*/ 1938992 h 1938992"/>
              <a:gd name="connsiteX5" fmla="*/ 0 w 4627914"/>
              <a:gd name="connsiteY5" fmla="*/ 1938992 h 1938992"/>
              <a:gd name="connsiteX6" fmla="*/ 0 w 4627914"/>
              <a:gd name="connsiteY6" fmla="*/ 0 h 1938992"/>
              <a:gd name="connsiteX0" fmla="*/ 0 w 4627914"/>
              <a:gd name="connsiteY0" fmla="*/ 0 h 1938992"/>
              <a:gd name="connsiteX1" fmla="*/ 2241271 w 4627914"/>
              <a:gd name="connsiteY1" fmla="*/ 4859 h 1938992"/>
              <a:gd name="connsiteX2" fmla="*/ 2264276 w 4627914"/>
              <a:gd name="connsiteY2" fmla="*/ 983411 h 1938992"/>
              <a:gd name="connsiteX3" fmla="*/ 4622162 w 4627914"/>
              <a:gd name="connsiteY3" fmla="*/ 942262 h 1938992"/>
              <a:gd name="connsiteX4" fmla="*/ 4627914 w 4627914"/>
              <a:gd name="connsiteY4" fmla="*/ 1938992 h 1938992"/>
              <a:gd name="connsiteX5" fmla="*/ 0 w 4627914"/>
              <a:gd name="connsiteY5" fmla="*/ 1938992 h 1938992"/>
              <a:gd name="connsiteX6" fmla="*/ 0 w 4627914"/>
              <a:gd name="connsiteY6" fmla="*/ 0 h 1938992"/>
              <a:gd name="connsiteX0" fmla="*/ 0 w 4627914"/>
              <a:gd name="connsiteY0" fmla="*/ 0 h 1938992"/>
              <a:gd name="connsiteX1" fmla="*/ 2275776 w 4627914"/>
              <a:gd name="connsiteY1" fmla="*/ 10610 h 1938992"/>
              <a:gd name="connsiteX2" fmla="*/ 2264276 w 4627914"/>
              <a:gd name="connsiteY2" fmla="*/ 983411 h 1938992"/>
              <a:gd name="connsiteX3" fmla="*/ 4622162 w 4627914"/>
              <a:gd name="connsiteY3" fmla="*/ 942262 h 1938992"/>
              <a:gd name="connsiteX4" fmla="*/ 4627914 w 4627914"/>
              <a:gd name="connsiteY4" fmla="*/ 1938992 h 1938992"/>
              <a:gd name="connsiteX5" fmla="*/ 0 w 4627914"/>
              <a:gd name="connsiteY5" fmla="*/ 1938992 h 1938992"/>
              <a:gd name="connsiteX6" fmla="*/ 0 w 4627914"/>
              <a:gd name="connsiteY6" fmla="*/ 0 h 1938992"/>
              <a:gd name="connsiteX0" fmla="*/ 0 w 4627914"/>
              <a:gd name="connsiteY0" fmla="*/ 0 h 1938992"/>
              <a:gd name="connsiteX1" fmla="*/ 2275776 w 4627914"/>
              <a:gd name="connsiteY1" fmla="*/ 10610 h 1938992"/>
              <a:gd name="connsiteX2" fmla="*/ 2264276 w 4627914"/>
              <a:gd name="connsiteY2" fmla="*/ 983411 h 1938992"/>
              <a:gd name="connsiteX3" fmla="*/ 4622162 w 4627914"/>
              <a:gd name="connsiteY3" fmla="*/ 942262 h 1938992"/>
              <a:gd name="connsiteX4" fmla="*/ 4627914 w 4627914"/>
              <a:gd name="connsiteY4" fmla="*/ 1938992 h 1938992"/>
              <a:gd name="connsiteX5" fmla="*/ 0 w 4627914"/>
              <a:gd name="connsiteY5" fmla="*/ 1938992 h 1938992"/>
              <a:gd name="connsiteX6" fmla="*/ 0 w 4627914"/>
              <a:gd name="connsiteY6" fmla="*/ 0 h 1938992"/>
              <a:gd name="connsiteX0" fmla="*/ 0 w 4627914"/>
              <a:gd name="connsiteY0" fmla="*/ 0 h 1938992"/>
              <a:gd name="connsiteX1" fmla="*/ 2264274 w 4627914"/>
              <a:gd name="connsiteY1" fmla="*/ 16361 h 1938992"/>
              <a:gd name="connsiteX2" fmla="*/ 2264276 w 4627914"/>
              <a:gd name="connsiteY2" fmla="*/ 983411 h 1938992"/>
              <a:gd name="connsiteX3" fmla="*/ 4622162 w 4627914"/>
              <a:gd name="connsiteY3" fmla="*/ 942262 h 1938992"/>
              <a:gd name="connsiteX4" fmla="*/ 4627914 w 4627914"/>
              <a:gd name="connsiteY4" fmla="*/ 1938992 h 1938992"/>
              <a:gd name="connsiteX5" fmla="*/ 0 w 4627914"/>
              <a:gd name="connsiteY5" fmla="*/ 1938992 h 1938992"/>
              <a:gd name="connsiteX6" fmla="*/ 0 w 4627914"/>
              <a:gd name="connsiteY6" fmla="*/ 0 h 1938992"/>
              <a:gd name="connsiteX0" fmla="*/ 0 w 4627918"/>
              <a:gd name="connsiteY0" fmla="*/ 0 h 1938992"/>
              <a:gd name="connsiteX1" fmla="*/ 2264274 w 4627918"/>
              <a:gd name="connsiteY1" fmla="*/ 16361 h 1938992"/>
              <a:gd name="connsiteX2" fmla="*/ 4627914 w 4627918"/>
              <a:gd name="connsiteY2" fmla="*/ 11502 h 1938992"/>
              <a:gd name="connsiteX3" fmla="*/ 4622162 w 4627918"/>
              <a:gd name="connsiteY3" fmla="*/ 942262 h 1938992"/>
              <a:gd name="connsiteX4" fmla="*/ 4627914 w 4627918"/>
              <a:gd name="connsiteY4" fmla="*/ 1938992 h 1938992"/>
              <a:gd name="connsiteX5" fmla="*/ 0 w 4627918"/>
              <a:gd name="connsiteY5" fmla="*/ 1938992 h 1938992"/>
              <a:gd name="connsiteX6" fmla="*/ 0 w 4627918"/>
              <a:gd name="connsiteY6" fmla="*/ 0 h 1938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27918" h="1938992">
                <a:moveTo>
                  <a:pt x="0" y="0"/>
                </a:moveTo>
                <a:lnTo>
                  <a:pt x="2264274" y="16361"/>
                </a:lnTo>
                <a:cubicBezTo>
                  <a:pt x="2254689" y="37745"/>
                  <a:pt x="4631748" y="18873"/>
                  <a:pt x="4627914" y="11502"/>
                </a:cubicBezTo>
                <a:cubicBezTo>
                  <a:pt x="4620246" y="15038"/>
                  <a:pt x="4612577" y="932975"/>
                  <a:pt x="4622162" y="942262"/>
                </a:cubicBezTo>
                <a:cubicBezTo>
                  <a:pt x="4624079" y="1274505"/>
                  <a:pt x="4625997" y="1606749"/>
                  <a:pt x="4627914" y="1938992"/>
                </a:cubicBezTo>
                <a:lnTo>
                  <a:pt x="0" y="1938992"/>
                </a:lnTo>
                <a:lnTo>
                  <a:pt x="0" y="0"/>
                </a:lnTo>
                <a:close/>
              </a:path>
            </a:pathLst>
          </a:custGeom>
          <a:noFill/>
        </p:spPr>
        <p:txBody>
          <a:bodyPr wrap="square" rtlCol="0">
            <a:spAutoFit/>
          </a:bodyPr>
          <a:lstStyle/>
          <a:p>
            <a:r>
              <a:rPr lang="en-GB" sz="1000" kern="0" dirty="0">
                <a:effectLst/>
                <a:latin typeface="Nunito SemiBold" pitchFamily="2" charset="0"/>
                <a:ea typeface="Calibri" panose="020F0502020204030204" pitchFamily="34" charset="0"/>
                <a:cs typeface="AppleSystemUIFont"/>
              </a:rPr>
              <a:t>Colour mixing lessons, including learning colour wheels are common in both primary and secondary schools. I used them myself, but over time I used them less frequently because, if you provide the right colours then colour mixing is obvious and inevitable. </a:t>
            </a:r>
          </a:p>
          <a:p>
            <a:r>
              <a:rPr lang="en-GB" sz="1000" kern="0" dirty="0">
                <a:effectLst/>
                <a:latin typeface="Nunito SemiBold" pitchFamily="2" charset="0"/>
                <a:ea typeface="Calibri" panose="020F0502020204030204" pitchFamily="34" charset="0"/>
                <a:cs typeface="AppleSystemUIFont"/>
              </a:rPr>
              <a:t>Through colour wheels and via paint manufacturers and suppliers, children come to believe that ‘brilliant’ colours are the ‘proper’ versions of the primary colours. However, that’s not true. Hues of colours lie within a wide spectrum and brilliant colours are just one variation of many.</a:t>
            </a:r>
            <a:endParaRPr lang="en-GB" sz="1000" kern="100" dirty="0">
              <a:effectLst/>
              <a:latin typeface="Nunito SemiBold" pitchFamily="2" charset="0"/>
              <a:ea typeface="Calibri" panose="020F0502020204030204" pitchFamily="34" charset="0"/>
              <a:cs typeface="Times New Roman" panose="02020603050405020304" pitchFamily="18" charset="0"/>
            </a:endParaRPr>
          </a:p>
          <a:p>
            <a:r>
              <a:rPr lang="en-GB" sz="1200" kern="0" dirty="0">
                <a:effectLst/>
                <a:latin typeface="Nunito" pitchFamily="2" charset="0"/>
                <a:ea typeface="Calibri" panose="020F0502020204030204" pitchFamily="34" charset="0"/>
                <a:cs typeface="AppleSystemUIFont"/>
              </a:rPr>
              <a:t> </a:t>
            </a:r>
            <a:endParaRPr lang="en-GB" sz="1200" kern="100" dirty="0">
              <a:effectLst/>
              <a:latin typeface="Nunito" pitchFamily="2" charset="0"/>
              <a:ea typeface="Calibri" panose="020F0502020204030204" pitchFamily="34" charset="0"/>
              <a:cs typeface="Times New Roman" panose="02020603050405020304" pitchFamily="18" charset="0"/>
            </a:endParaRPr>
          </a:p>
        </p:txBody>
      </p:sp>
      <p:pic>
        <p:nvPicPr>
          <p:cNvPr id="8" name="Picture 7" descr="Shape&#10;&#10;Description automatically generated with medium confidence">
            <a:extLst>
              <a:ext uri="{FF2B5EF4-FFF2-40B4-BE49-F238E27FC236}">
                <a16:creationId xmlns:a16="http://schemas.microsoft.com/office/drawing/2014/main" id="{9E80B969-6576-3BB4-8332-ADB3377835E3}"/>
              </a:ext>
            </a:extLst>
          </p:cNvPr>
          <p:cNvPicPr>
            <a:picLocks noChangeAspect="1"/>
          </p:cNvPicPr>
          <p:nvPr/>
        </p:nvPicPr>
        <p:blipFill>
          <a:blip r:embed="rId3"/>
          <a:stretch>
            <a:fillRect/>
          </a:stretch>
        </p:blipFill>
        <p:spPr>
          <a:xfrm>
            <a:off x="2342553" y="173834"/>
            <a:ext cx="985070" cy="985070"/>
          </a:xfrm>
          <a:prstGeom prst="rect">
            <a:avLst/>
          </a:prstGeom>
        </p:spPr>
      </p:pic>
      <p:pic>
        <p:nvPicPr>
          <p:cNvPr id="6148" name="Picture 4" descr="The Hue and You: Understanding the Color Wheel — Elite Trade Painting">
            <a:extLst>
              <a:ext uri="{FF2B5EF4-FFF2-40B4-BE49-F238E27FC236}">
                <a16:creationId xmlns:a16="http://schemas.microsoft.com/office/drawing/2014/main" id="{8841DD79-90B8-656D-D878-7AC340C759B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35175" y="2450872"/>
            <a:ext cx="1739602" cy="975744"/>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Free Vector | Watercolour splatter in rainbow colours">
            <a:extLst>
              <a:ext uri="{FF2B5EF4-FFF2-40B4-BE49-F238E27FC236}">
                <a16:creationId xmlns:a16="http://schemas.microsoft.com/office/drawing/2014/main" id="{FF05A6C8-B833-6BC4-57E2-EED6FF16899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18082" y="188984"/>
            <a:ext cx="1645413" cy="1032884"/>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Toddler + Preschooler Colour Mixing Activities To Try 🎨🌈 - how we  montessori">
            <a:extLst>
              <a:ext uri="{FF2B5EF4-FFF2-40B4-BE49-F238E27FC236}">
                <a16:creationId xmlns:a16="http://schemas.microsoft.com/office/drawing/2014/main" id="{6FD88264-BEF4-80FB-4ADC-803C01BB944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6818" y="2629806"/>
            <a:ext cx="1970254" cy="8470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69406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E370E5E-3016-697C-5132-27AEFA183F7F}"/>
              </a:ext>
            </a:extLst>
          </p:cNvPr>
          <p:cNvSpPr txBox="1"/>
          <p:nvPr/>
        </p:nvSpPr>
        <p:spPr>
          <a:xfrm>
            <a:off x="171766" y="414258"/>
            <a:ext cx="3515377" cy="276999"/>
          </a:xfrm>
          <a:prstGeom prst="rect">
            <a:avLst/>
          </a:prstGeom>
          <a:noFill/>
        </p:spPr>
        <p:txBody>
          <a:bodyPr wrap="square" rtlCol="0">
            <a:spAutoFit/>
          </a:bodyPr>
          <a:lstStyle/>
          <a:p>
            <a:r>
              <a:rPr lang="en-GB" sz="1200" kern="100" dirty="0">
                <a:effectLst/>
                <a:latin typeface="Nunito SemiBold" pitchFamily="2" charset="0"/>
                <a:ea typeface="Calibri" panose="020F0502020204030204" pitchFamily="34" charset="0"/>
                <a:cs typeface="Times New Roman" panose="02020603050405020304" pitchFamily="18" charset="0"/>
              </a:rPr>
              <a:t>Colour Mixing continued</a:t>
            </a:r>
          </a:p>
        </p:txBody>
      </p:sp>
      <p:sp>
        <p:nvSpPr>
          <p:cNvPr id="6" name="TextBox 5">
            <a:extLst>
              <a:ext uri="{FF2B5EF4-FFF2-40B4-BE49-F238E27FC236}">
                <a16:creationId xmlns:a16="http://schemas.microsoft.com/office/drawing/2014/main" id="{990DF9D6-B09F-E70B-9399-643EEB60AB62}"/>
              </a:ext>
            </a:extLst>
          </p:cNvPr>
          <p:cNvSpPr txBox="1"/>
          <p:nvPr/>
        </p:nvSpPr>
        <p:spPr>
          <a:xfrm>
            <a:off x="90935" y="1242776"/>
            <a:ext cx="4949378" cy="276999"/>
          </a:xfrm>
          <a:custGeom>
            <a:avLst/>
            <a:gdLst>
              <a:gd name="connsiteX0" fmla="*/ 0 w 4627914"/>
              <a:gd name="connsiteY0" fmla="*/ 0 h 1938992"/>
              <a:gd name="connsiteX1" fmla="*/ 4627914 w 4627914"/>
              <a:gd name="connsiteY1" fmla="*/ 0 h 1938992"/>
              <a:gd name="connsiteX2" fmla="*/ 4627914 w 4627914"/>
              <a:gd name="connsiteY2" fmla="*/ 1938992 h 1938992"/>
              <a:gd name="connsiteX3" fmla="*/ 0 w 4627914"/>
              <a:gd name="connsiteY3" fmla="*/ 1938992 h 1938992"/>
              <a:gd name="connsiteX4" fmla="*/ 0 w 4627914"/>
              <a:gd name="connsiteY4" fmla="*/ 0 h 1938992"/>
              <a:gd name="connsiteX0" fmla="*/ 0 w 4627914"/>
              <a:gd name="connsiteY0" fmla="*/ 0 h 1938992"/>
              <a:gd name="connsiteX1" fmla="*/ 2241271 w 4627914"/>
              <a:gd name="connsiteY1" fmla="*/ 4859 h 1938992"/>
              <a:gd name="connsiteX2" fmla="*/ 4627914 w 4627914"/>
              <a:gd name="connsiteY2" fmla="*/ 0 h 1938992"/>
              <a:gd name="connsiteX3" fmla="*/ 4627914 w 4627914"/>
              <a:gd name="connsiteY3" fmla="*/ 1938992 h 1938992"/>
              <a:gd name="connsiteX4" fmla="*/ 0 w 4627914"/>
              <a:gd name="connsiteY4" fmla="*/ 1938992 h 1938992"/>
              <a:gd name="connsiteX5" fmla="*/ 0 w 4627914"/>
              <a:gd name="connsiteY5" fmla="*/ 0 h 1938992"/>
              <a:gd name="connsiteX0" fmla="*/ 0 w 4627914"/>
              <a:gd name="connsiteY0" fmla="*/ 0 h 1938992"/>
              <a:gd name="connsiteX1" fmla="*/ 2241271 w 4627914"/>
              <a:gd name="connsiteY1" fmla="*/ 4859 h 1938992"/>
              <a:gd name="connsiteX2" fmla="*/ 4627914 w 4627914"/>
              <a:gd name="connsiteY2" fmla="*/ 0 h 1938992"/>
              <a:gd name="connsiteX3" fmla="*/ 4622162 w 4627914"/>
              <a:gd name="connsiteY3" fmla="*/ 942262 h 1938992"/>
              <a:gd name="connsiteX4" fmla="*/ 4627914 w 4627914"/>
              <a:gd name="connsiteY4" fmla="*/ 1938992 h 1938992"/>
              <a:gd name="connsiteX5" fmla="*/ 0 w 4627914"/>
              <a:gd name="connsiteY5" fmla="*/ 1938992 h 1938992"/>
              <a:gd name="connsiteX6" fmla="*/ 0 w 4627914"/>
              <a:gd name="connsiteY6" fmla="*/ 0 h 1938992"/>
              <a:gd name="connsiteX0" fmla="*/ 0 w 4627914"/>
              <a:gd name="connsiteY0" fmla="*/ 0 h 1938992"/>
              <a:gd name="connsiteX1" fmla="*/ 2241271 w 4627914"/>
              <a:gd name="connsiteY1" fmla="*/ 4859 h 1938992"/>
              <a:gd name="connsiteX2" fmla="*/ 2264276 w 4627914"/>
              <a:gd name="connsiteY2" fmla="*/ 983411 h 1938992"/>
              <a:gd name="connsiteX3" fmla="*/ 4622162 w 4627914"/>
              <a:gd name="connsiteY3" fmla="*/ 942262 h 1938992"/>
              <a:gd name="connsiteX4" fmla="*/ 4627914 w 4627914"/>
              <a:gd name="connsiteY4" fmla="*/ 1938992 h 1938992"/>
              <a:gd name="connsiteX5" fmla="*/ 0 w 4627914"/>
              <a:gd name="connsiteY5" fmla="*/ 1938992 h 1938992"/>
              <a:gd name="connsiteX6" fmla="*/ 0 w 4627914"/>
              <a:gd name="connsiteY6" fmla="*/ 0 h 1938992"/>
              <a:gd name="connsiteX0" fmla="*/ 0 w 4627914"/>
              <a:gd name="connsiteY0" fmla="*/ 0 h 1938992"/>
              <a:gd name="connsiteX1" fmla="*/ 2241271 w 4627914"/>
              <a:gd name="connsiteY1" fmla="*/ 4859 h 1938992"/>
              <a:gd name="connsiteX2" fmla="*/ 2264276 w 4627914"/>
              <a:gd name="connsiteY2" fmla="*/ 983411 h 1938992"/>
              <a:gd name="connsiteX3" fmla="*/ 4622162 w 4627914"/>
              <a:gd name="connsiteY3" fmla="*/ 942262 h 1938992"/>
              <a:gd name="connsiteX4" fmla="*/ 4627914 w 4627914"/>
              <a:gd name="connsiteY4" fmla="*/ 1938992 h 1938992"/>
              <a:gd name="connsiteX5" fmla="*/ 0 w 4627914"/>
              <a:gd name="connsiteY5" fmla="*/ 1938992 h 1938992"/>
              <a:gd name="connsiteX6" fmla="*/ 0 w 4627914"/>
              <a:gd name="connsiteY6" fmla="*/ 0 h 1938992"/>
              <a:gd name="connsiteX0" fmla="*/ 0 w 4627914"/>
              <a:gd name="connsiteY0" fmla="*/ 0 h 1938992"/>
              <a:gd name="connsiteX1" fmla="*/ 2241271 w 4627914"/>
              <a:gd name="connsiteY1" fmla="*/ 4859 h 1938992"/>
              <a:gd name="connsiteX2" fmla="*/ 2264276 w 4627914"/>
              <a:gd name="connsiteY2" fmla="*/ 983411 h 1938992"/>
              <a:gd name="connsiteX3" fmla="*/ 4622162 w 4627914"/>
              <a:gd name="connsiteY3" fmla="*/ 942262 h 1938992"/>
              <a:gd name="connsiteX4" fmla="*/ 4627914 w 4627914"/>
              <a:gd name="connsiteY4" fmla="*/ 1938992 h 1938992"/>
              <a:gd name="connsiteX5" fmla="*/ 0 w 4627914"/>
              <a:gd name="connsiteY5" fmla="*/ 1938992 h 1938992"/>
              <a:gd name="connsiteX6" fmla="*/ 0 w 4627914"/>
              <a:gd name="connsiteY6" fmla="*/ 0 h 1938992"/>
              <a:gd name="connsiteX0" fmla="*/ 0 w 4627914"/>
              <a:gd name="connsiteY0" fmla="*/ 0 h 1938992"/>
              <a:gd name="connsiteX1" fmla="*/ 2241271 w 4627914"/>
              <a:gd name="connsiteY1" fmla="*/ 4859 h 1938992"/>
              <a:gd name="connsiteX2" fmla="*/ 2264276 w 4627914"/>
              <a:gd name="connsiteY2" fmla="*/ 983411 h 1938992"/>
              <a:gd name="connsiteX3" fmla="*/ 4622162 w 4627914"/>
              <a:gd name="connsiteY3" fmla="*/ 942262 h 1938992"/>
              <a:gd name="connsiteX4" fmla="*/ 4627914 w 4627914"/>
              <a:gd name="connsiteY4" fmla="*/ 1938992 h 1938992"/>
              <a:gd name="connsiteX5" fmla="*/ 0 w 4627914"/>
              <a:gd name="connsiteY5" fmla="*/ 1938992 h 1938992"/>
              <a:gd name="connsiteX6" fmla="*/ 0 w 4627914"/>
              <a:gd name="connsiteY6" fmla="*/ 0 h 1938992"/>
              <a:gd name="connsiteX0" fmla="*/ 0 w 4627914"/>
              <a:gd name="connsiteY0" fmla="*/ 0 h 1938992"/>
              <a:gd name="connsiteX1" fmla="*/ 2275776 w 4627914"/>
              <a:gd name="connsiteY1" fmla="*/ 10610 h 1938992"/>
              <a:gd name="connsiteX2" fmla="*/ 2264276 w 4627914"/>
              <a:gd name="connsiteY2" fmla="*/ 983411 h 1938992"/>
              <a:gd name="connsiteX3" fmla="*/ 4622162 w 4627914"/>
              <a:gd name="connsiteY3" fmla="*/ 942262 h 1938992"/>
              <a:gd name="connsiteX4" fmla="*/ 4627914 w 4627914"/>
              <a:gd name="connsiteY4" fmla="*/ 1938992 h 1938992"/>
              <a:gd name="connsiteX5" fmla="*/ 0 w 4627914"/>
              <a:gd name="connsiteY5" fmla="*/ 1938992 h 1938992"/>
              <a:gd name="connsiteX6" fmla="*/ 0 w 4627914"/>
              <a:gd name="connsiteY6" fmla="*/ 0 h 1938992"/>
              <a:gd name="connsiteX0" fmla="*/ 0 w 4627914"/>
              <a:gd name="connsiteY0" fmla="*/ 0 h 1938992"/>
              <a:gd name="connsiteX1" fmla="*/ 2275776 w 4627914"/>
              <a:gd name="connsiteY1" fmla="*/ 10610 h 1938992"/>
              <a:gd name="connsiteX2" fmla="*/ 2264276 w 4627914"/>
              <a:gd name="connsiteY2" fmla="*/ 983411 h 1938992"/>
              <a:gd name="connsiteX3" fmla="*/ 4622162 w 4627914"/>
              <a:gd name="connsiteY3" fmla="*/ 942262 h 1938992"/>
              <a:gd name="connsiteX4" fmla="*/ 4627914 w 4627914"/>
              <a:gd name="connsiteY4" fmla="*/ 1938992 h 1938992"/>
              <a:gd name="connsiteX5" fmla="*/ 0 w 4627914"/>
              <a:gd name="connsiteY5" fmla="*/ 1938992 h 1938992"/>
              <a:gd name="connsiteX6" fmla="*/ 0 w 4627914"/>
              <a:gd name="connsiteY6" fmla="*/ 0 h 1938992"/>
              <a:gd name="connsiteX0" fmla="*/ 0 w 4627914"/>
              <a:gd name="connsiteY0" fmla="*/ 0 h 1938992"/>
              <a:gd name="connsiteX1" fmla="*/ 2264274 w 4627914"/>
              <a:gd name="connsiteY1" fmla="*/ 16361 h 1938992"/>
              <a:gd name="connsiteX2" fmla="*/ 2264276 w 4627914"/>
              <a:gd name="connsiteY2" fmla="*/ 983411 h 1938992"/>
              <a:gd name="connsiteX3" fmla="*/ 4622162 w 4627914"/>
              <a:gd name="connsiteY3" fmla="*/ 942262 h 1938992"/>
              <a:gd name="connsiteX4" fmla="*/ 4627914 w 4627914"/>
              <a:gd name="connsiteY4" fmla="*/ 1938992 h 1938992"/>
              <a:gd name="connsiteX5" fmla="*/ 0 w 4627914"/>
              <a:gd name="connsiteY5" fmla="*/ 1938992 h 1938992"/>
              <a:gd name="connsiteX6" fmla="*/ 0 w 4627914"/>
              <a:gd name="connsiteY6" fmla="*/ 0 h 1938992"/>
              <a:gd name="connsiteX0" fmla="*/ 0 w 4627918"/>
              <a:gd name="connsiteY0" fmla="*/ 0 h 1938992"/>
              <a:gd name="connsiteX1" fmla="*/ 2264274 w 4627918"/>
              <a:gd name="connsiteY1" fmla="*/ 16361 h 1938992"/>
              <a:gd name="connsiteX2" fmla="*/ 4627914 w 4627918"/>
              <a:gd name="connsiteY2" fmla="*/ 11502 h 1938992"/>
              <a:gd name="connsiteX3" fmla="*/ 4622162 w 4627918"/>
              <a:gd name="connsiteY3" fmla="*/ 942262 h 1938992"/>
              <a:gd name="connsiteX4" fmla="*/ 4627914 w 4627918"/>
              <a:gd name="connsiteY4" fmla="*/ 1938992 h 1938992"/>
              <a:gd name="connsiteX5" fmla="*/ 0 w 4627918"/>
              <a:gd name="connsiteY5" fmla="*/ 1938992 h 1938992"/>
              <a:gd name="connsiteX6" fmla="*/ 0 w 4627918"/>
              <a:gd name="connsiteY6" fmla="*/ 0 h 1938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27918" h="1938992">
                <a:moveTo>
                  <a:pt x="0" y="0"/>
                </a:moveTo>
                <a:lnTo>
                  <a:pt x="2264274" y="16361"/>
                </a:lnTo>
                <a:cubicBezTo>
                  <a:pt x="2254689" y="37745"/>
                  <a:pt x="4631748" y="18873"/>
                  <a:pt x="4627914" y="11502"/>
                </a:cubicBezTo>
                <a:cubicBezTo>
                  <a:pt x="4620246" y="15038"/>
                  <a:pt x="4612577" y="932975"/>
                  <a:pt x="4622162" y="942262"/>
                </a:cubicBezTo>
                <a:cubicBezTo>
                  <a:pt x="4624079" y="1274505"/>
                  <a:pt x="4625997" y="1606749"/>
                  <a:pt x="4627914" y="1938992"/>
                </a:cubicBezTo>
                <a:lnTo>
                  <a:pt x="0" y="1938992"/>
                </a:lnTo>
                <a:lnTo>
                  <a:pt x="0" y="0"/>
                </a:lnTo>
                <a:close/>
              </a:path>
            </a:pathLst>
          </a:custGeom>
          <a:noFill/>
        </p:spPr>
        <p:txBody>
          <a:bodyPr wrap="square" rtlCol="0">
            <a:spAutoFit/>
          </a:bodyPr>
          <a:lstStyle/>
          <a:p>
            <a:r>
              <a:rPr lang="en-GB" sz="1200" kern="0" dirty="0">
                <a:effectLst/>
                <a:latin typeface="Nunito" pitchFamily="2" charset="0"/>
                <a:ea typeface="Calibri" panose="020F0502020204030204" pitchFamily="34" charset="0"/>
                <a:cs typeface="AppleSystemUIFont"/>
              </a:rPr>
              <a:t> </a:t>
            </a:r>
            <a:endParaRPr lang="en-GB" sz="1200" kern="100" dirty="0">
              <a:effectLst/>
              <a:latin typeface="Nunito" pitchFamily="2" charset="0"/>
              <a:ea typeface="Calibri" panose="020F0502020204030204" pitchFamily="34" charset="0"/>
              <a:cs typeface="Times New Roman" panose="02020603050405020304" pitchFamily="18" charset="0"/>
            </a:endParaRPr>
          </a:p>
        </p:txBody>
      </p:sp>
      <p:pic>
        <p:nvPicPr>
          <p:cNvPr id="8" name="Picture 7" descr="Shape&#10;&#10;Description automatically generated with medium confidence">
            <a:extLst>
              <a:ext uri="{FF2B5EF4-FFF2-40B4-BE49-F238E27FC236}">
                <a16:creationId xmlns:a16="http://schemas.microsoft.com/office/drawing/2014/main" id="{9E80B969-6576-3BB4-8332-ADB3377835E3}"/>
              </a:ext>
            </a:extLst>
          </p:cNvPr>
          <p:cNvPicPr>
            <a:picLocks noChangeAspect="1"/>
          </p:cNvPicPr>
          <p:nvPr/>
        </p:nvPicPr>
        <p:blipFill>
          <a:blip r:embed="rId3"/>
          <a:stretch>
            <a:fillRect/>
          </a:stretch>
        </p:blipFill>
        <p:spPr>
          <a:xfrm>
            <a:off x="2342553" y="173834"/>
            <a:ext cx="985070" cy="985070"/>
          </a:xfrm>
          <a:prstGeom prst="rect">
            <a:avLst/>
          </a:prstGeom>
        </p:spPr>
      </p:pic>
      <p:sp>
        <p:nvSpPr>
          <p:cNvPr id="3" name="TextBox 2">
            <a:extLst>
              <a:ext uri="{FF2B5EF4-FFF2-40B4-BE49-F238E27FC236}">
                <a16:creationId xmlns:a16="http://schemas.microsoft.com/office/drawing/2014/main" id="{338ABEA0-3670-A4EB-A85C-483E9528B777}"/>
              </a:ext>
            </a:extLst>
          </p:cNvPr>
          <p:cNvSpPr txBox="1"/>
          <p:nvPr/>
        </p:nvSpPr>
        <p:spPr>
          <a:xfrm>
            <a:off x="342773" y="1242776"/>
            <a:ext cx="4445701" cy="1785104"/>
          </a:xfrm>
          <a:prstGeom prst="rect">
            <a:avLst/>
          </a:prstGeom>
          <a:noFill/>
        </p:spPr>
        <p:txBody>
          <a:bodyPr wrap="square">
            <a:spAutoFit/>
          </a:bodyPr>
          <a:lstStyle/>
          <a:p>
            <a:r>
              <a:rPr lang="en-GB" sz="1000" kern="0" dirty="0">
                <a:effectLst/>
                <a:latin typeface="Nunito SemiBold" pitchFamily="2" charset="0"/>
                <a:ea typeface="Calibri" panose="020F0502020204030204" pitchFamily="34" charset="0"/>
                <a:cs typeface="AppleSystemUIFont"/>
              </a:rPr>
              <a:t>To teach colour mixing, I would only usually buy primary-coloured paints. That way, pupils have no choice but to learn how to mix them to create secondary colours. I would buy brilliant primary colours, along with sky blue, cobalt blue, crimson, lemon yellow and yellow ochre. Along with black and white, this would give pupils a full range of primary colours from which they could create unlimited secondary hues. You can then provide creative, open-ended colour mixing tasks that stimulate learning, such as painting the huge variety of greens in plants or jungle scene, or the vivid range of reds, yellows and oranges in flames, or the beautiful violet and purples a bouquet of lavender. You learn colour mixing by observing nature and learning from artists.</a:t>
            </a:r>
            <a:endParaRPr lang="en-GB" sz="1000" kern="100" dirty="0">
              <a:effectLst/>
              <a:latin typeface="Nunito SemiBold" pitchFamily="2" charset="0"/>
              <a:ea typeface="Calibri" panose="020F0502020204030204" pitchFamily="34" charset="0"/>
              <a:cs typeface="Times New Roman" panose="02020603050405020304" pitchFamily="18" charset="0"/>
            </a:endParaRPr>
          </a:p>
        </p:txBody>
      </p:sp>
      <p:pic>
        <p:nvPicPr>
          <p:cNvPr id="7170" name="Picture 2" descr="Scola Powder Paint">
            <a:extLst>
              <a:ext uri="{FF2B5EF4-FFF2-40B4-BE49-F238E27FC236}">
                <a16:creationId xmlns:a16="http://schemas.microsoft.com/office/drawing/2014/main" id="{DB70FFE5-F335-CE38-38DD-60123568EE0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89568" y="188131"/>
            <a:ext cx="1498906" cy="9850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19920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E370E5E-3016-697C-5132-27AEFA183F7F}"/>
              </a:ext>
            </a:extLst>
          </p:cNvPr>
          <p:cNvSpPr txBox="1"/>
          <p:nvPr/>
        </p:nvSpPr>
        <p:spPr>
          <a:xfrm>
            <a:off x="156872" y="467582"/>
            <a:ext cx="3158067" cy="307777"/>
          </a:xfrm>
          <a:prstGeom prst="rect">
            <a:avLst/>
          </a:prstGeom>
          <a:noFill/>
        </p:spPr>
        <p:txBody>
          <a:bodyPr wrap="square" rtlCol="0">
            <a:spAutoFit/>
          </a:bodyPr>
          <a:lstStyle/>
          <a:p>
            <a:r>
              <a:rPr lang="en-US" sz="1400" b="1" dirty="0">
                <a:solidFill>
                  <a:schemeClr val="bg1"/>
                </a:solidFill>
                <a:latin typeface="Nunito ExtraBold" pitchFamily="2" charset="77"/>
              </a:rPr>
              <a:t>Still Life</a:t>
            </a:r>
          </a:p>
        </p:txBody>
      </p:sp>
      <p:pic>
        <p:nvPicPr>
          <p:cNvPr id="8" name="Picture 7" descr="Shape&#10;&#10;Description automatically generated with medium confidence">
            <a:extLst>
              <a:ext uri="{FF2B5EF4-FFF2-40B4-BE49-F238E27FC236}">
                <a16:creationId xmlns:a16="http://schemas.microsoft.com/office/drawing/2014/main" id="{6BA45008-60A0-58A6-3DCC-8130CBEF15B7}"/>
              </a:ext>
            </a:extLst>
          </p:cNvPr>
          <p:cNvPicPr>
            <a:picLocks noChangeAspect="1"/>
          </p:cNvPicPr>
          <p:nvPr/>
        </p:nvPicPr>
        <p:blipFill>
          <a:blip r:embed="rId3"/>
          <a:stretch>
            <a:fillRect/>
          </a:stretch>
        </p:blipFill>
        <p:spPr>
          <a:xfrm>
            <a:off x="2027621" y="128935"/>
            <a:ext cx="985070" cy="985070"/>
          </a:xfrm>
          <a:prstGeom prst="rect">
            <a:avLst/>
          </a:prstGeom>
        </p:spPr>
      </p:pic>
      <p:pic>
        <p:nvPicPr>
          <p:cNvPr id="2" name="Picture 1" descr="A painting of a guitar and flowers&#10;&#10;Description automatically generated with medium confidence">
            <a:extLst>
              <a:ext uri="{FF2B5EF4-FFF2-40B4-BE49-F238E27FC236}">
                <a16:creationId xmlns:a16="http://schemas.microsoft.com/office/drawing/2014/main" id="{187C0924-3DF3-66D6-2EBF-289A85BF8A5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94758" y="918033"/>
            <a:ext cx="1938547" cy="2553482"/>
          </a:xfrm>
          <a:prstGeom prst="rect">
            <a:avLst/>
          </a:prstGeom>
        </p:spPr>
      </p:pic>
      <p:sp>
        <p:nvSpPr>
          <p:cNvPr id="6" name="TextBox 5">
            <a:extLst>
              <a:ext uri="{FF2B5EF4-FFF2-40B4-BE49-F238E27FC236}">
                <a16:creationId xmlns:a16="http://schemas.microsoft.com/office/drawing/2014/main" id="{042E2912-BAA5-DC28-1CE0-BA8C4BDB49DE}"/>
              </a:ext>
            </a:extLst>
          </p:cNvPr>
          <p:cNvSpPr txBox="1"/>
          <p:nvPr/>
        </p:nvSpPr>
        <p:spPr>
          <a:xfrm>
            <a:off x="2818979" y="324908"/>
            <a:ext cx="2596693" cy="400110"/>
          </a:xfrm>
          <a:prstGeom prst="rect">
            <a:avLst/>
          </a:prstGeom>
          <a:noFill/>
        </p:spPr>
        <p:txBody>
          <a:bodyPr wrap="square">
            <a:spAutoFit/>
          </a:bodyPr>
          <a:lstStyle/>
          <a:p>
            <a:r>
              <a:rPr lang="en-GB" sz="1000" dirty="0">
                <a:effectLst/>
                <a:latin typeface="Nunito SemiBold" pitchFamily="2" charset="0"/>
                <a:ea typeface="Calibri" panose="020F0502020204030204" pitchFamily="34" charset="0"/>
                <a:cs typeface="Times New Roman" panose="02020603050405020304" pitchFamily="18" charset="0"/>
              </a:rPr>
              <a:t>Still life painting from observation. </a:t>
            </a:r>
          </a:p>
          <a:p>
            <a:r>
              <a:rPr lang="en-GB" sz="1000" dirty="0">
                <a:effectLst/>
                <a:latin typeface="Nunito SemiBold" pitchFamily="2" charset="0"/>
                <a:ea typeface="Calibri" panose="020F0502020204030204" pitchFamily="34" charset="0"/>
                <a:cs typeface="Times New Roman" panose="02020603050405020304" pitchFamily="18" charset="0"/>
              </a:rPr>
              <a:t>Acrylics on brown paper, year 8</a:t>
            </a:r>
            <a:endParaRPr lang="en-GB" sz="1000" kern="100" dirty="0">
              <a:effectLst/>
              <a:latin typeface="Nunito SemiBold" pitchFamily="2" charset="0"/>
              <a:ea typeface="Calibri" panose="020F0502020204030204" pitchFamily="34" charset="0"/>
              <a:cs typeface="Times New Roman" panose="02020603050405020304" pitchFamily="18" charset="0"/>
            </a:endParaRPr>
          </a:p>
        </p:txBody>
      </p:sp>
      <p:pic>
        <p:nvPicPr>
          <p:cNvPr id="7" name="Picture 6" descr="A painting of a dog&#10;&#10;Description automatically generated with medium confidence">
            <a:extLst>
              <a:ext uri="{FF2B5EF4-FFF2-40B4-BE49-F238E27FC236}">
                <a16:creationId xmlns:a16="http://schemas.microsoft.com/office/drawing/2014/main" id="{8DF5CDAE-2E2E-26C3-2A47-87C56435DF0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8147" y="1201842"/>
            <a:ext cx="2304232" cy="1721154"/>
          </a:xfrm>
          <a:prstGeom prst="rect">
            <a:avLst/>
          </a:prstGeom>
        </p:spPr>
      </p:pic>
      <p:sp>
        <p:nvSpPr>
          <p:cNvPr id="3" name="TextBox 2">
            <a:extLst>
              <a:ext uri="{FF2B5EF4-FFF2-40B4-BE49-F238E27FC236}">
                <a16:creationId xmlns:a16="http://schemas.microsoft.com/office/drawing/2014/main" id="{B0A4D39B-8B46-E70E-6367-BCE2067F3C70}"/>
              </a:ext>
            </a:extLst>
          </p:cNvPr>
          <p:cNvSpPr txBox="1"/>
          <p:nvPr/>
        </p:nvSpPr>
        <p:spPr>
          <a:xfrm>
            <a:off x="156873" y="806439"/>
            <a:ext cx="1833590" cy="400110"/>
          </a:xfrm>
          <a:prstGeom prst="rect">
            <a:avLst/>
          </a:prstGeom>
          <a:noFill/>
        </p:spPr>
        <p:txBody>
          <a:bodyPr wrap="square" rtlCol="0">
            <a:spAutoFit/>
          </a:bodyPr>
          <a:lstStyle/>
          <a:p>
            <a:r>
              <a:rPr lang="en-GB" sz="1000" b="1" i="1" kern="0" dirty="0">
                <a:effectLst/>
                <a:latin typeface="AppleSystemUIFont"/>
                <a:ea typeface="Calibri" panose="020F0502020204030204" pitchFamily="34" charset="0"/>
                <a:cs typeface="AppleSystemUIFont"/>
              </a:rPr>
              <a:t>Many thanks to  Paul Carney</a:t>
            </a:r>
            <a:r>
              <a:rPr lang="en-GB" sz="1000" i="1" kern="100" dirty="0">
                <a:latin typeface="Calibri" panose="020F0502020204030204" pitchFamily="34" charset="0"/>
                <a:ea typeface="Calibri" panose="020F0502020204030204" pitchFamily="34" charset="0"/>
                <a:cs typeface="Times New Roman" panose="02020603050405020304" pitchFamily="18" charset="0"/>
              </a:rPr>
              <a:t> </a:t>
            </a:r>
            <a:r>
              <a:rPr lang="en-GB" sz="1000" b="1" i="1" kern="0" dirty="0">
                <a:effectLst/>
                <a:latin typeface="AppleSystemUIFont"/>
                <a:ea typeface="Calibri" panose="020F0502020204030204" pitchFamily="34" charset="0"/>
                <a:cs typeface="AppleSystemUIFont"/>
              </a:rPr>
              <a:t>www.paulcarneyarts.com</a:t>
            </a:r>
            <a:endParaRPr lang="en-GB" sz="1000" i="1"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4D793C6C-8DC2-3A99-F31C-AD6FE5FA84B0}"/>
              </a:ext>
            </a:extLst>
          </p:cNvPr>
          <p:cNvSpPr/>
          <p:nvPr/>
        </p:nvSpPr>
        <p:spPr>
          <a:xfrm>
            <a:off x="207008" y="3091783"/>
            <a:ext cx="1938547" cy="338480"/>
          </a:xfrm>
          <a:prstGeom prst="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000" b="1" dirty="0">
                <a:latin typeface="Nunito" pitchFamily="2" charset="0"/>
              </a:rPr>
              <a:t>Be sure to read Paul’s third blog about Sculpture. </a:t>
            </a:r>
          </a:p>
        </p:txBody>
      </p:sp>
    </p:spTree>
    <p:extLst>
      <p:ext uri="{BB962C8B-B14F-4D97-AF65-F5344CB8AC3E}">
        <p14:creationId xmlns:p14="http://schemas.microsoft.com/office/powerpoint/2010/main" val="11193880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7" descr="Shape&#10;&#10;Description automatically generated with medium confidence">
            <a:extLst>
              <a:ext uri="{FF2B5EF4-FFF2-40B4-BE49-F238E27FC236}">
                <a16:creationId xmlns:a16="http://schemas.microsoft.com/office/drawing/2014/main" id="{6BA45008-60A0-58A6-3DCC-8130CBEF15B7}"/>
              </a:ext>
            </a:extLst>
          </p:cNvPr>
          <p:cNvPicPr>
            <a:picLocks noChangeAspect="1"/>
          </p:cNvPicPr>
          <p:nvPr/>
        </p:nvPicPr>
        <p:blipFill>
          <a:blip r:embed="rId3"/>
          <a:stretch>
            <a:fillRect/>
          </a:stretch>
        </p:blipFill>
        <p:spPr>
          <a:xfrm>
            <a:off x="2027621" y="128935"/>
            <a:ext cx="985070" cy="985070"/>
          </a:xfrm>
          <a:prstGeom prst="rect">
            <a:avLst/>
          </a:prstGeom>
        </p:spPr>
      </p:pic>
      <p:sp>
        <p:nvSpPr>
          <p:cNvPr id="9" name="TextBox 8">
            <a:extLst>
              <a:ext uri="{FF2B5EF4-FFF2-40B4-BE49-F238E27FC236}">
                <a16:creationId xmlns:a16="http://schemas.microsoft.com/office/drawing/2014/main" id="{05084C99-CCE0-36AC-86B2-3F8C65FB7CAA}"/>
              </a:ext>
            </a:extLst>
          </p:cNvPr>
          <p:cNvSpPr txBox="1"/>
          <p:nvPr/>
        </p:nvSpPr>
        <p:spPr>
          <a:xfrm>
            <a:off x="116197" y="1108964"/>
            <a:ext cx="4859958" cy="1785104"/>
          </a:xfrm>
          <a:prstGeom prst="rect">
            <a:avLst/>
          </a:prstGeom>
          <a:noFill/>
        </p:spPr>
        <p:txBody>
          <a:bodyPr wrap="square">
            <a:spAutoFit/>
          </a:bodyPr>
          <a:lstStyle/>
          <a:p>
            <a:pPr marL="1543050" lvl="3" indent="-171450">
              <a:buFont typeface="Arial" panose="020B0604020202020204" pitchFamily="34" charset="0"/>
              <a:buChar char="•"/>
            </a:pPr>
            <a:r>
              <a:rPr lang="en-GB" sz="1000" kern="0" dirty="0" err="1">
                <a:effectLst/>
                <a:latin typeface="Nunito SemiBold" pitchFamily="2" charset="0"/>
                <a:ea typeface="Calibri" panose="020F0502020204030204" pitchFamily="34" charset="0"/>
                <a:cs typeface="AppleSystemUIFont"/>
              </a:rPr>
              <a:t>Daler</a:t>
            </a:r>
            <a:r>
              <a:rPr lang="en-GB" sz="1000" kern="0" dirty="0">
                <a:effectLst/>
                <a:latin typeface="Nunito SemiBold" pitchFamily="2" charset="0"/>
                <a:ea typeface="Calibri" panose="020F0502020204030204" pitchFamily="34" charset="0"/>
                <a:cs typeface="AppleSystemUIFont"/>
              </a:rPr>
              <a:t> Rowney </a:t>
            </a:r>
            <a:r>
              <a:rPr lang="en-GB" sz="1000" kern="0" dirty="0">
                <a:effectLst/>
                <a:latin typeface="Nunito SemiBold" pitchFamily="2" charset="0"/>
                <a:ea typeface="Calibri" panose="020F0502020204030204" pitchFamily="34" charset="0"/>
                <a:cs typeface="AppleSystemUIFont"/>
                <a:hlinkClick r:id="rId4"/>
              </a:rPr>
              <a:t>Systems </a:t>
            </a:r>
            <a:r>
              <a:rPr lang="en-GB" sz="1000" kern="0" dirty="0">
                <a:latin typeface="Nunito SemiBold" pitchFamily="2" charset="0"/>
                <a:ea typeface="Calibri" panose="020F0502020204030204" pitchFamily="34" charset="0"/>
                <a:cs typeface="AppleSystemUIFont"/>
                <a:hlinkClick r:id="rId4"/>
              </a:rPr>
              <a:t>A</a:t>
            </a:r>
            <a:r>
              <a:rPr lang="en-GB" sz="1000" kern="0" dirty="0">
                <a:effectLst/>
                <a:latin typeface="Nunito SemiBold" pitchFamily="2" charset="0"/>
                <a:ea typeface="Calibri" panose="020F0502020204030204" pitchFamily="34" charset="0"/>
                <a:cs typeface="AppleSystemUIFont"/>
                <a:hlinkClick r:id="rId4"/>
              </a:rPr>
              <a:t>crylic </a:t>
            </a:r>
            <a:r>
              <a:rPr lang="en-GB" sz="1000" kern="0" dirty="0">
                <a:effectLst/>
                <a:latin typeface="Nunito SemiBold" pitchFamily="2" charset="0"/>
                <a:ea typeface="Calibri" panose="020F0502020204030204" pitchFamily="34" charset="0"/>
                <a:cs typeface="AppleSystemUIFont"/>
              </a:rPr>
              <a:t>paints </a:t>
            </a:r>
          </a:p>
          <a:p>
            <a:endParaRPr lang="en-GB" sz="1000" kern="0" dirty="0">
              <a:latin typeface="Nunito SemiBold" pitchFamily="2" charset="0"/>
              <a:ea typeface="Calibri" panose="020F0502020204030204" pitchFamily="34" charset="0"/>
              <a:cs typeface="AppleSystemUIFont"/>
            </a:endParaRPr>
          </a:p>
          <a:p>
            <a:endParaRPr lang="en-GB" sz="1000" kern="0" dirty="0">
              <a:latin typeface="Nunito SemiBold" pitchFamily="2" charset="0"/>
              <a:ea typeface="Calibri" panose="020F0502020204030204" pitchFamily="34" charset="0"/>
              <a:cs typeface="AppleSystemUIFont"/>
            </a:endParaRPr>
          </a:p>
          <a:p>
            <a:pPr marL="171450" indent="-171450">
              <a:buFont typeface="Arial" panose="020B0604020202020204" pitchFamily="34" charset="0"/>
              <a:buChar char="•"/>
            </a:pPr>
            <a:r>
              <a:rPr lang="en-GB" sz="1000" kern="0" dirty="0">
                <a:latin typeface="Nunito SemiBold" pitchFamily="2" charset="0"/>
                <a:ea typeface="Calibri" panose="020F0502020204030204" pitchFamily="34" charset="0"/>
                <a:cs typeface="AppleSystemUIFont"/>
                <a:hlinkClick r:id="rId5"/>
              </a:rPr>
              <a:t>H</a:t>
            </a:r>
            <a:r>
              <a:rPr lang="en-GB" sz="1000" kern="0" dirty="0">
                <a:effectLst/>
                <a:latin typeface="Nunito SemiBold" pitchFamily="2" charset="0"/>
                <a:ea typeface="Calibri" panose="020F0502020204030204" pitchFamily="34" charset="0"/>
                <a:cs typeface="AppleSystemUIFont"/>
                <a:hlinkClick r:id="rId5"/>
              </a:rPr>
              <a:t>og hair</a:t>
            </a:r>
            <a:r>
              <a:rPr lang="en-GB" sz="1000" kern="0" dirty="0">
                <a:effectLst/>
                <a:latin typeface="Nunito SemiBold" pitchFamily="2" charset="0"/>
                <a:ea typeface="Calibri" panose="020F0502020204030204" pitchFamily="34" charset="0"/>
                <a:cs typeface="AppleSystemUIFont"/>
              </a:rPr>
              <a:t> or </a:t>
            </a:r>
            <a:r>
              <a:rPr lang="en-GB" sz="1000" kern="0" dirty="0">
                <a:effectLst/>
                <a:latin typeface="Nunito SemiBold" pitchFamily="2" charset="0"/>
                <a:ea typeface="Calibri" panose="020F0502020204030204" pitchFamily="34" charset="0"/>
                <a:cs typeface="AppleSystemUIFont"/>
                <a:hlinkClick r:id="rId6"/>
              </a:rPr>
              <a:t>bristle brushes </a:t>
            </a:r>
            <a:endParaRPr lang="en-GB" sz="1000" kern="0" dirty="0">
              <a:effectLst/>
              <a:latin typeface="Nunito SemiBold" pitchFamily="2" charset="0"/>
              <a:ea typeface="Calibri" panose="020F0502020204030204" pitchFamily="34" charset="0"/>
              <a:cs typeface="AppleSystemUIFont"/>
            </a:endParaRPr>
          </a:p>
          <a:p>
            <a:pPr marL="171450" indent="-171450">
              <a:buFont typeface="Arial" panose="020B0604020202020204" pitchFamily="34" charset="0"/>
              <a:buChar char="•"/>
            </a:pPr>
            <a:r>
              <a:rPr lang="en-GB" sz="1000" kern="0" dirty="0">
                <a:latin typeface="Nunito SemiBold" pitchFamily="2" charset="0"/>
                <a:ea typeface="Calibri" panose="020F0502020204030204" pitchFamily="34" charset="0"/>
                <a:cs typeface="AppleSystemUIFont"/>
                <a:hlinkClick r:id="rId7"/>
              </a:rPr>
              <a:t>H</a:t>
            </a:r>
            <a:r>
              <a:rPr lang="en-GB" sz="1000" kern="0" dirty="0">
                <a:effectLst/>
                <a:latin typeface="Nunito SemiBold" pitchFamily="2" charset="0"/>
                <a:ea typeface="Calibri" panose="020F0502020204030204" pitchFamily="34" charset="0"/>
                <a:cs typeface="AppleSystemUIFont"/>
                <a:hlinkClick r:id="rId7"/>
              </a:rPr>
              <a:t>eavy paper 130/140gsm </a:t>
            </a:r>
            <a:endParaRPr lang="en-GB" sz="1000" kern="0" dirty="0">
              <a:effectLst/>
              <a:latin typeface="Nunito SemiBold" pitchFamily="2" charset="0"/>
              <a:ea typeface="Calibri" panose="020F0502020204030204" pitchFamily="34" charset="0"/>
              <a:cs typeface="AppleSystemUIFont"/>
            </a:endParaRPr>
          </a:p>
          <a:p>
            <a:pPr marL="171450" indent="-171450">
              <a:buFont typeface="Arial" panose="020B0604020202020204" pitchFamily="34" charset="0"/>
              <a:buChar char="•"/>
            </a:pPr>
            <a:r>
              <a:rPr lang="en-GB" sz="1000" kern="0" dirty="0">
                <a:latin typeface="Nunito SemiBold" pitchFamily="2" charset="0"/>
                <a:ea typeface="Calibri" panose="020F0502020204030204" pitchFamily="34" charset="0"/>
                <a:cs typeface="AppleSystemUIFont"/>
                <a:hlinkClick r:id="rId8"/>
              </a:rPr>
              <a:t>C</a:t>
            </a:r>
            <a:r>
              <a:rPr lang="en-GB" sz="1000" kern="0" dirty="0">
                <a:effectLst/>
                <a:latin typeface="Nunito SemiBold" pitchFamily="2" charset="0"/>
                <a:ea typeface="Calibri" panose="020F0502020204030204" pitchFamily="34" charset="0"/>
                <a:cs typeface="AppleSystemUIFont"/>
                <a:hlinkClick r:id="rId8"/>
              </a:rPr>
              <a:t>anvas</a:t>
            </a:r>
            <a:r>
              <a:rPr lang="en-GB" sz="1000" kern="0" dirty="0">
                <a:effectLst/>
                <a:latin typeface="Nunito SemiBold" pitchFamily="2" charset="0"/>
                <a:ea typeface="Calibri" panose="020F0502020204030204" pitchFamily="34" charset="0"/>
                <a:cs typeface="AppleSystemUIFont"/>
              </a:rPr>
              <a:t> </a:t>
            </a:r>
          </a:p>
          <a:p>
            <a:pPr marL="171450" indent="-171450">
              <a:buFont typeface="Arial" panose="020B0604020202020204" pitchFamily="34" charset="0"/>
              <a:buChar char="•"/>
            </a:pPr>
            <a:r>
              <a:rPr lang="en-GB" sz="1000" kern="0" dirty="0">
                <a:latin typeface="Nunito SemiBold" pitchFamily="2" charset="0"/>
                <a:ea typeface="Calibri" panose="020F0502020204030204" pitchFamily="34" charset="0"/>
                <a:cs typeface="AppleSystemUIFont"/>
                <a:hlinkClick r:id="rId9"/>
              </a:rPr>
              <a:t>B</a:t>
            </a:r>
            <a:r>
              <a:rPr lang="en-GB" sz="1000" kern="0" dirty="0">
                <a:effectLst/>
                <a:latin typeface="Nunito SemiBold" pitchFamily="2" charset="0"/>
                <a:ea typeface="Calibri" panose="020F0502020204030204" pitchFamily="34" charset="0"/>
                <a:cs typeface="AppleSystemUIFont"/>
                <a:hlinkClick r:id="rId9"/>
              </a:rPr>
              <a:t>rown paper</a:t>
            </a:r>
            <a:r>
              <a:rPr lang="en-GB" sz="1000" kern="0" dirty="0">
                <a:effectLst/>
                <a:latin typeface="Nunito SemiBold" pitchFamily="2" charset="0"/>
                <a:ea typeface="Calibri" panose="020F0502020204030204" pitchFamily="34" charset="0"/>
                <a:cs typeface="AppleSystemUIFont"/>
              </a:rPr>
              <a:t> </a:t>
            </a:r>
          </a:p>
          <a:p>
            <a:pPr marL="171450" indent="-171450">
              <a:buFont typeface="Arial" panose="020B0604020202020204" pitchFamily="34" charset="0"/>
              <a:buChar char="•"/>
            </a:pPr>
            <a:endParaRPr lang="en-GB" sz="1000" kern="0" dirty="0">
              <a:latin typeface="Nunito SemiBold" pitchFamily="2" charset="0"/>
              <a:ea typeface="Calibri" panose="020F0502020204030204" pitchFamily="34" charset="0"/>
              <a:cs typeface="AppleSystemUIFont"/>
            </a:endParaRPr>
          </a:p>
          <a:p>
            <a:endParaRPr lang="en-GB" sz="1000" kern="0" dirty="0">
              <a:effectLst/>
              <a:latin typeface="Nunito SemiBold" pitchFamily="2" charset="0"/>
              <a:ea typeface="Calibri" panose="020F0502020204030204" pitchFamily="34" charset="0"/>
              <a:cs typeface="AppleSystemUIFont"/>
            </a:endParaRPr>
          </a:p>
          <a:p>
            <a:endParaRPr lang="en-GB" sz="1000" kern="0" dirty="0">
              <a:effectLst/>
              <a:latin typeface="Nunito SemiBold" pitchFamily="2" charset="0"/>
              <a:ea typeface="Calibri" panose="020F0502020204030204" pitchFamily="34" charset="0"/>
              <a:cs typeface="AppleSystemUIFont"/>
            </a:endParaRPr>
          </a:p>
          <a:p>
            <a:pPr marL="171450" indent="-171450">
              <a:buFont typeface="Arial" panose="020B0604020202020204" pitchFamily="34" charset="0"/>
              <a:buChar char="•"/>
            </a:pPr>
            <a:r>
              <a:rPr lang="en-GB" sz="1000" kern="0" dirty="0">
                <a:effectLst/>
                <a:latin typeface="Nunito SemiBold" pitchFamily="2" charset="0"/>
                <a:ea typeface="Calibri" panose="020F0502020204030204" pitchFamily="34" charset="0"/>
                <a:cs typeface="AppleSystemUIFont"/>
              </a:rPr>
              <a:t>Oh, and don’t forget to use those all-important </a:t>
            </a:r>
            <a:r>
              <a:rPr lang="en-GB" sz="1000" kern="0" dirty="0">
                <a:effectLst/>
                <a:latin typeface="Nunito SemiBold" pitchFamily="2" charset="0"/>
                <a:ea typeface="Calibri" panose="020F0502020204030204" pitchFamily="34" charset="0"/>
                <a:cs typeface="AppleSystemUIFont"/>
                <a:hlinkClick r:id="rId10"/>
              </a:rPr>
              <a:t>aprons </a:t>
            </a:r>
            <a:r>
              <a:rPr lang="en-GB" sz="1000" kern="0" dirty="0">
                <a:effectLst/>
                <a:latin typeface="Nunito SemiBold" pitchFamily="2" charset="0"/>
                <a:ea typeface="Calibri" panose="020F0502020204030204" pitchFamily="34" charset="0"/>
                <a:cs typeface="AppleSystemUIFont"/>
              </a:rPr>
              <a:t>to protect uniforms.</a:t>
            </a:r>
            <a:endParaRPr lang="en-GB" sz="1000" kern="100" dirty="0">
              <a:effectLst/>
              <a:latin typeface="Nunito SemiBold" pitchFamily="2"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1BE31B18-E466-B9D1-DF7C-34699C172B45}"/>
              </a:ext>
            </a:extLst>
          </p:cNvPr>
          <p:cNvSpPr txBox="1"/>
          <p:nvPr/>
        </p:nvSpPr>
        <p:spPr>
          <a:xfrm>
            <a:off x="1" y="439518"/>
            <a:ext cx="2733095" cy="374384"/>
          </a:xfrm>
          <a:prstGeom prst="rect">
            <a:avLst/>
          </a:prstGeom>
          <a:noFill/>
        </p:spPr>
        <p:txBody>
          <a:bodyPr wrap="square">
            <a:spAutoFit/>
          </a:bodyPr>
          <a:lstStyle/>
          <a:p>
            <a:r>
              <a:rPr lang="en-US" b="1" dirty="0">
                <a:solidFill>
                  <a:schemeClr val="bg1"/>
                </a:solidFill>
                <a:latin typeface="Nunito ExtraBold" pitchFamily="2" charset="77"/>
              </a:rPr>
              <a:t>Painting Resources</a:t>
            </a:r>
            <a:endParaRPr lang="en-US" sz="1800" b="1" dirty="0">
              <a:solidFill>
                <a:schemeClr val="bg1"/>
              </a:solidFill>
              <a:latin typeface="Nunito ExtraBold" pitchFamily="2" charset="77"/>
            </a:endParaRPr>
          </a:p>
        </p:txBody>
      </p:sp>
      <p:pic>
        <p:nvPicPr>
          <p:cNvPr id="1026" name="Picture 2" descr="Daler Rowney Acrylic Paint 500ml  large">
            <a:extLst>
              <a:ext uri="{FF2B5EF4-FFF2-40B4-BE49-F238E27FC236}">
                <a16:creationId xmlns:a16="http://schemas.microsoft.com/office/drawing/2014/main" id="{E2405F9C-F755-2788-7043-91863614DB96}"/>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112557" y="882092"/>
            <a:ext cx="811559" cy="90802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C3FC6805-3FE6-6DB9-6A27-B14ED2F6DCA3}"/>
              </a:ext>
            </a:extLst>
          </p:cNvPr>
          <p:cNvSpPr txBox="1"/>
          <p:nvPr/>
        </p:nvSpPr>
        <p:spPr>
          <a:xfrm>
            <a:off x="2930122" y="439517"/>
            <a:ext cx="2046032" cy="400110"/>
          </a:xfrm>
          <a:prstGeom prst="rect">
            <a:avLst/>
          </a:prstGeom>
          <a:noFill/>
        </p:spPr>
        <p:txBody>
          <a:bodyPr wrap="square">
            <a:spAutoFit/>
          </a:bodyPr>
          <a:lstStyle/>
          <a:p>
            <a:r>
              <a:rPr lang="en-GB" sz="1000" b="1" kern="0" dirty="0">
                <a:effectLst/>
                <a:latin typeface="Nunito SemiBold" pitchFamily="2" charset="0"/>
                <a:ea typeface="Calibri" panose="020F0502020204030204" pitchFamily="34" charset="0"/>
                <a:cs typeface="AppleSystemUIFont"/>
              </a:rPr>
              <a:t>When painting at easels or standing up, I would use:</a:t>
            </a:r>
          </a:p>
        </p:txBody>
      </p:sp>
      <p:pic>
        <p:nvPicPr>
          <p:cNvPr id="1032" name="Picture 8" descr="Bristle Hair Large Area Paint Brushes 12pk  large">
            <a:extLst>
              <a:ext uri="{FF2B5EF4-FFF2-40B4-BE49-F238E27FC236}">
                <a16:creationId xmlns:a16="http://schemas.microsoft.com/office/drawing/2014/main" id="{217657A8-B8FA-C85B-7856-99F1F8CC02F4}"/>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55762" y="878840"/>
            <a:ext cx="1173935" cy="68070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Brown Craft Paper  hi-res">
            <a:extLst>
              <a:ext uri="{FF2B5EF4-FFF2-40B4-BE49-F238E27FC236}">
                <a16:creationId xmlns:a16="http://schemas.microsoft.com/office/drawing/2014/main" id="{F750AC71-51CB-B254-7218-10DE341E47CF}"/>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167279" y="1628537"/>
            <a:ext cx="930993" cy="93099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8" descr="Stretched, Primed Canvas 25 x 30.5cm 20pk  hi-res">
            <a:extLst>
              <a:ext uri="{FF2B5EF4-FFF2-40B4-BE49-F238E27FC236}">
                <a16:creationId xmlns:a16="http://schemas.microsoft.com/office/drawing/2014/main" id="{6F9AE8EF-2929-9E27-3D41-1B4550F2C947}"/>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219235" y="1666208"/>
            <a:ext cx="893322" cy="8933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47998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E370E5E-3016-697C-5132-27AEFA183F7F}"/>
              </a:ext>
            </a:extLst>
          </p:cNvPr>
          <p:cNvSpPr txBox="1"/>
          <p:nvPr/>
        </p:nvSpPr>
        <p:spPr>
          <a:xfrm>
            <a:off x="156872" y="467582"/>
            <a:ext cx="3158067" cy="307777"/>
          </a:xfrm>
          <a:prstGeom prst="rect">
            <a:avLst/>
          </a:prstGeom>
          <a:noFill/>
        </p:spPr>
        <p:txBody>
          <a:bodyPr wrap="square" rtlCol="0">
            <a:spAutoFit/>
          </a:bodyPr>
          <a:lstStyle/>
          <a:p>
            <a:r>
              <a:rPr lang="en-US" sz="1400" b="1" dirty="0">
                <a:solidFill>
                  <a:schemeClr val="bg1"/>
                </a:solidFill>
                <a:latin typeface="Nunito ExtraBold" pitchFamily="2" charset="77"/>
              </a:rPr>
              <a:t>Choosing the paint</a:t>
            </a:r>
          </a:p>
        </p:txBody>
      </p:sp>
      <p:pic>
        <p:nvPicPr>
          <p:cNvPr id="8" name="Picture 7" descr="Shape&#10;&#10;Description automatically generated with medium confidence">
            <a:extLst>
              <a:ext uri="{FF2B5EF4-FFF2-40B4-BE49-F238E27FC236}">
                <a16:creationId xmlns:a16="http://schemas.microsoft.com/office/drawing/2014/main" id="{6BA45008-60A0-58A6-3DCC-8130CBEF15B7}"/>
              </a:ext>
            </a:extLst>
          </p:cNvPr>
          <p:cNvPicPr>
            <a:picLocks noChangeAspect="1"/>
          </p:cNvPicPr>
          <p:nvPr/>
        </p:nvPicPr>
        <p:blipFill>
          <a:blip r:embed="rId3"/>
          <a:stretch>
            <a:fillRect/>
          </a:stretch>
        </p:blipFill>
        <p:spPr>
          <a:xfrm>
            <a:off x="1992002" y="128935"/>
            <a:ext cx="985070" cy="985070"/>
          </a:xfrm>
          <a:prstGeom prst="rect">
            <a:avLst/>
          </a:prstGeom>
        </p:spPr>
      </p:pic>
      <p:sp>
        <p:nvSpPr>
          <p:cNvPr id="3" name="TextBox 2">
            <a:extLst>
              <a:ext uri="{FF2B5EF4-FFF2-40B4-BE49-F238E27FC236}">
                <a16:creationId xmlns:a16="http://schemas.microsoft.com/office/drawing/2014/main" id="{A48489C5-0658-F3D6-465F-6BF486FF848F}"/>
              </a:ext>
            </a:extLst>
          </p:cNvPr>
          <p:cNvSpPr txBox="1"/>
          <p:nvPr/>
        </p:nvSpPr>
        <p:spPr>
          <a:xfrm>
            <a:off x="197024" y="1293295"/>
            <a:ext cx="4654833" cy="2062103"/>
          </a:xfrm>
          <a:prstGeom prst="rect">
            <a:avLst/>
          </a:prstGeom>
          <a:noFill/>
        </p:spPr>
        <p:txBody>
          <a:bodyPr wrap="square">
            <a:spAutoFit/>
          </a:bodyPr>
          <a:lstStyle/>
          <a:p>
            <a:pPr marL="171450" indent="-171450">
              <a:buFont typeface="Arial" panose="020B0604020202020204" pitchFamily="34" charset="0"/>
              <a:buChar char="•"/>
            </a:pPr>
            <a:r>
              <a:rPr lang="en-GB" sz="800" kern="0" dirty="0">
                <a:latin typeface="Nunito SemiBold" pitchFamily="2" charset="0"/>
                <a:ea typeface="Calibri" panose="020F0502020204030204" pitchFamily="34" charset="0"/>
                <a:cs typeface="AppleSystemUIFont"/>
              </a:rPr>
              <a:t>You can use</a:t>
            </a:r>
            <a:r>
              <a:rPr lang="en-GB" sz="800" kern="0" dirty="0">
                <a:effectLst/>
                <a:latin typeface="Nunito SemiBold" pitchFamily="2" charset="0"/>
                <a:ea typeface="Calibri" panose="020F0502020204030204" pitchFamily="34" charset="0"/>
                <a:cs typeface="AppleSystemUIFont"/>
              </a:rPr>
              <a:t> ready mixed or powder paint. I found it difficult to get good results from these, but other teachers love them. A difficulty I have with them is that, in the case of powder paint, the range of colours is limited. Also, it’s harder to get good results using ready mixed paint because it is too translucent - it doesn’t quite cover surfaces as smoothly as acrylic paint does. This makes it difficult to build layers of colour. </a:t>
            </a:r>
          </a:p>
          <a:p>
            <a:pPr marL="171450" indent="-171450">
              <a:buFont typeface="Arial" panose="020B0604020202020204" pitchFamily="34" charset="0"/>
              <a:buChar char="•"/>
            </a:pPr>
            <a:r>
              <a:rPr lang="en-GB" sz="800" kern="0" dirty="0">
                <a:effectLst/>
                <a:latin typeface="Nunito SemiBold" pitchFamily="2" charset="0"/>
                <a:ea typeface="Calibri" panose="020F0502020204030204" pitchFamily="34" charset="0"/>
                <a:cs typeface="AppleSystemUIFont"/>
              </a:rPr>
              <a:t>When painting you’re very often trying to capture the solidity of form, as in still life or landscape painting, or you want to show illumination or light. Decent acrylic paints are opaque, so you can add light colours over dark ones and build form that way. </a:t>
            </a:r>
          </a:p>
          <a:p>
            <a:pPr marL="171450" indent="-171450">
              <a:buFont typeface="Arial" panose="020B0604020202020204" pitchFamily="34" charset="0"/>
              <a:buChar char="•"/>
            </a:pPr>
            <a:r>
              <a:rPr lang="en-GB" sz="800" kern="0" dirty="0">
                <a:effectLst/>
                <a:latin typeface="Nunito SemiBold" pitchFamily="2" charset="0"/>
                <a:ea typeface="Calibri" panose="020F0502020204030204" pitchFamily="34" charset="0"/>
                <a:cs typeface="AppleSystemUIFont"/>
              </a:rPr>
              <a:t>Watercolour paints depend on their translucency, and it’s this property that makes them my favourite paint to use on a day-to-day, classroom basis. Their translucent nature allows the under drawing to show through (so long as you don’t mix it too thickly), so even if the pupil makes mistakes, they don’t spoil their work. This is a significant issue with primary school painting and leads to a lot of frustration on behalf of the pupil. They develop the (mistaken) belief that painting spoils their drawing, when really, it’s because of using the wrong type of paint and brushes.</a:t>
            </a:r>
            <a:endParaRPr lang="en-GB" sz="800" kern="100" dirty="0">
              <a:effectLst/>
              <a:latin typeface="Nunito SemiBold" pitchFamily="2" charset="0"/>
              <a:ea typeface="Calibri" panose="020F0502020204030204" pitchFamily="34" charset="0"/>
              <a:cs typeface="Times New Roman" panose="02020603050405020304" pitchFamily="18" charset="0"/>
            </a:endParaRPr>
          </a:p>
          <a:p>
            <a:r>
              <a:rPr lang="en-GB" sz="800" kern="0" dirty="0">
                <a:effectLst/>
                <a:latin typeface="Nunito SemiBold" pitchFamily="2" charset="0"/>
                <a:ea typeface="Calibri" panose="020F0502020204030204" pitchFamily="34" charset="0"/>
                <a:cs typeface="AppleSystemUIFont"/>
              </a:rPr>
              <a:t> </a:t>
            </a:r>
            <a:endParaRPr lang="en-GB" sz="800" kern="100" dirty="0">
              <a:effectLst/>
              <a:latin typeface="Nunito SemiBold" pitchFamily="2"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41ACA884-B423-1848-7B10-D23AA0E5C4C2}"/>
              </a:ext>
            </a:extLst>
          </p:cNvPr>
          <p:cNvSpPr txBox="1"/>
          <p:nvPr/>
        </p:nvSpPr>
        <p:spPr>
          <a:xfrm>
            <a:off x="3814210" y="128935"/>
            <a:ext cx="1102977" cy="215444"/>
          </a:xfrm>
          <a:prstGeom prst="rect">
            <a:avLst/>
          </a:prstGeom>
          <a:noFill/>
        </p:spPr>
        <p:txBody>
          <a:bodyPr wrap="square" rtlCol="0">
            <a:spAutoFit/>
          </a:bodyPr>
          <a:lstStyle/>
          <a:p>
            <a:r>
              <a:rPr lang="en-GB" sz="800" b="1" dirty="0">
                <a:latin typeface="Nunito" pitchFamily="2" charset="0"/>
              </a:rPr>
              <a:t>Ready Mixed</a:t>
            </a:r>
          </a:p>
        </p:txBody>
      </p:sp>
      <p:sp>
        <p:nvSpPr>
          <p:cNvPr id="4" name="TextBox 3">
            <a:extLst>
              <a:ext uri="{FF2B5EF4-FFF2-40B4-BE49-F238E27FC236}">
                <a16:creationId xmlns:a16="http://schemas.microsoft.com/office/drawing/2014/main" id="{C433A698-A5B5-8ABD-3528-0B60B75191A3}"/>
              </a:ext>
            </a:extLst>
          </p:cNvPr>
          <p:cNvSpPr txBox="1"/>
          <p:nvPr/>
        </p:nvSpPr>
        <p:spPr>
          <a:xfrm>
            <a:off x="3012691" y="975023"/>
            <a:ext cx="1175362" cy="215444"/>
          </a:xfrm>
          <a:prstGeom prst="rect">
            <a:avLst/>
          </a:prstGeom>
          <a:noFill/>
        </p:spPr>
        <p:txBody>
          <a:bodyPr wrap="square" rtlCol="0">
            <a:spAutoFit/>
          </a:bodyPr>
          <a:lstStyle/>
          <a:p>
            <a:r>
              <a:rPr lang="en-GB" sz="800" b="1" dirty="0">
                <a:latin typeface="Nunito" pitchFamily="2" charset="0"/>
              </a:rPr>
              <a:t>Acrylic Paint</a:t>
            </a:r>
          </a:p>
        </p:txBody>
      </p:sp>
      <p:pic>
        <p:nvPicPr>
          <p:cNvPr id="1026" name="Picture 2" descr="Consortium Assorted Ready Mixed Paint 600ml 20pk  large">
            <a:hlinkClick r:id="rId4"/>
            <a:extLst>
              <a:ext uri="{FF2B5EF4-FFF2-40B4-BE49-F238E27FC236}">
                <a16:creationId xmlns:a16="http://schemas.microsoft.com/office/drawing/2014/main" id="{084FBB76-E9EA-A1BB-8318-22A2BE466CD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69412" y="128935"/>
            <a:ext cx="844068" cy="84406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12">
            <a:extLst>
              <a:ext uri="{FF2B5EF4-FFF2-40B4-BE49-F238E27FC236}">
                <a16:creationId xmlns:a16="http://schemas.microsoft.com/office/drawing/2014/main" id="{681ABF97-FD11-A3BD-AF19-0AD0628056A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64083" y="717375"/>
            <a:ext cx="987774" cy="496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286490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E370E5E-3016-697C-5132-27AEFA183F7F}"/>
              </a:ext>
            </a:extLst>
          </p:cNvPr>
          <p:cNvSpPr txBox="1"/>
          <p:nvPr/>
        </p:nvSpPr>
        <p:spPr>
          <a:xfrm>
            <a:off x="439518" y="469830"/>
            <a:ext cx="3247625" cy="276999"/>
          </a:xfrm>
          <a:prstGeom prst="rect">
            <a:avLst/>
          </a:prstGeom>
          <a:noFill/>
        </p:spPr>
        <p:txBody>
          <a:bodyPr wrap="square" rtlCol="0">
            <a:spAutoFit/>
          </a:bodyPr>
          <a:lstStyle/>
          <a:p>
            <a:r>
              <a:rPr lang="en-US" sz="1200" b="1" dirty="0" err="1">
                <a:solidFill>
                  <a:schemeClr val="bg1"/>
                </a:solidFill>
                <a:latin typeface="Nunito ExtraBold" pitchFamily="2" charset="77"/>
              </a:rPr>
              <a:t>Watercolours</a:t>
            </a:r>
            <a:endParaRPr lang="en-US" sz="1200" b="1" dirty="0">
              <a:solidFill>
                <a:schemeClr val="bg1"/>
              </a:solidFill>
              <a:latin typeface="Nunito ExtraBold" pitchFamily="2" charset="77"/>
            </a:endParaRPr>
          </a:p>
        </p:txBody>
      </p:sp>
      <p:sp>
        <p:nvSpPr>
          <p:cNvPr id="6" name="TextBox 5">
            <a:extLst>
              <a:ext uri="{FF2B5EF4-FFF2-40B4-BE49-F238E27FC236}">
                <a16:creationId xmlns:a16="http://schemas.microsoft.com/office/drawing/2014/main" id="{990DF9D6-B09F-E70B-9399-643EEB60AB62}"/>
              </a:ext>
            </a:extLst>
          </p:cNvPr>
          <p:cNvSpPr txBox="1"/>
          <p:nvPr/>
        </p:nvSpPr>
        <p:spPr>
          <a:xfrm>
            <a:off x="246028" y="1112737"/>
            <a:ext cx="4656104" cy="1077218"/>
          </a:xfrm>
          <a:custGeom>
            <a:avLst/>
            <a:gdLst>
              <a:gd name="connsiteX0" fmla="*/ 0 w 4627914"/>
              <a:gd name="connsiteY0" fmla="*/ 0 h 1938992"/>
              <a:gd name="connsiteX1" fmla="*/ 4627914 w 4627914"/>
              <a:gd name="connsiteY1" fmla="*/ 0 h 1938992"/>
              <a:gd name="connsiteX2" fmla="*/ 4627914 w 4627914"/>
              <a:gd name="connsiteY2" fmla="*/ 1938992 h 1938992"/>
              <a:gd name="connsiteX3" fmla="*/ 0 w 4627914"/>
              <a:gd name="connsiteY3" fmla="*/ 1938992 h 1938992"/>
              <a:gd name="connsiteX4" fmla="*/ 0 w 4627914"/>
              <a:gd name="connsiteY4" fmla="*/ 0 h 1938992"/>
              <a:gd name="connsiteX0" fmla="*/ 0 w 4627914"/>
              <a:gd name="connsiteY0" fmla="*/ 0 h 1938992"/>
              <a:gd name="connsiteX1" fmla="*/ 2241271 w 4627914"/>
              <a:gd name="connsiteY1" fmla="*/ 4859 h 1938992"/>
              <a:gd name="connsiteX2" fmla="*/ 4627914 w 4627914"/>
              <a:gd name="connsiteY2" fmla="*/ 0 h 1938992"/>
              <a:gd name="connsiteX3" fmla="*/ 4627914 w 4627914"/>
              <a:gd name="connsiteY3" fmla="*/ 1938992 h 1938992"/>
              <a:gd name="connsiteX4" fmla="*/ 0 w 4627914"/>
              <a:gd name="connsiteY4" fmla="*/ 1938992 h 1938992"/>
              <a:gd name="connsiteX5" fmla="*/ 0 w 4627914"/>
              <a:gd name="connsiteY5" fmla="*/ 0 h 1938992"/>
              <a:gd name="connsiteX0" fmla="*/ 0 w 4627914"/>
              <a:gd name="connsiteY0" fmla="*/ 0 h 1938992"/>
              <a:gd name="connsiteX1" fmla="*/ 2241271 w 4627914"/>
              <a:gd name="connsiteY1" fmla="*/ 4859 h 1938992"/>
              <a:gd name="connsiteX2" fmla="*/ 4627914 w 4627914"/>
              <a:gd name="connsiteY2" fmla="*/ 0 h 1938992"/>
              <a:gd name="connsiteX3" fmla="*/ 4622162 w 4627914"/>
              <a:gd name="connsiteY3" fmla="*/ 942262 h 1938992"/>
              <a:gd name="connsiteX4" fmla="*/ 4627914 w 4627914"/>
              <a:gd name="connsiteY4" fmla="*/ 1938992 h 1938992"/>
              <a:gd name="connsiteX5" fmla="*/ 0 w 4627914"/>
              <a:gd name="connsiteY5" fmla="*/ 1938992 h 1938992"/>
              <a:gd name="connsiteX6" fmla="*/ 0 w 4627914"/>
              <a:gd name="connsiteY6" fmla="*/ 0 h 1938992"/>
              <a:gd name="connsiteX0" fmla="*/ 0 w 4627914"/>
              <a:gd name="connsiteY0" fmla="*/ 0 h 1938992"/>
              <a:gd name="connsiteX1" fmla="*/ 2241271 w 4627914"/>
              <a:gd name="connsiteY1" fmla="*/ 4859 h 1938992"/>
              <a:gd name="connsiteX2" fmla="*/ 2264276 w 4627914"/>
              <a:gd name="connsiteY2" fmla="*/ 983411 h 1938992"/>
              <a:gd name="connsiteX3" fmla="*/ 4622162 w 4627914"/>
              <a:gd name="connsiteY3" fmla="*/ 942262 h 1938992"/>
              <a:gd name="connsiteX4" fmla="*/ 4627914 w 4627914"/>
              <a:gd name="connsiteY4" fmla="*/ 1938992 h 1938992"/>
              <a:gd name="connsiteX5" fmla="*/ 0 w 4627914"/>
              <a:gd name="connsiteY5" fmla="*/ 1938992 h 1938992"/>
              <a:gd name="connsiteX6" fmla="*/ 0 w 4627914"/>
              <a:gd name="connsiteY6" fmla="*/ 0 h 1938992"/>
              <a:gd name="connsiteX0" fmla="*/ 0 w 4627914"/>
              <a:gd name="connsiteY0" fmla="*/ 0 h 1938992"/>
              <a:gd name="connsiteX1" fmla="*/ 2241271 w 4627914"/>
              <a:gd name="connsiteY1" fmla="*/ 4859 h 1938992"/>
              <a:gd name="connsiteX2" fmla="*/ 2264276 w 4627914"/>
              <a:gd name="connsiteY2" fmla="*/ 983411 h 1938992"/>
              <a:gd name="connsiteX3" fmla="*/ 4622162 w 4627914"/>
              <a:gd name="connsiteY3" fmla="*/ 942262 h 1938992"/>
              <a:gd name="connsiteX4" fmla="*/ 4627914 w 4627914"/>
              <a:gd name="connsiteY4" fmla="*/ 1938992 h 1938992"/>
              <a:gd name="connsiteX5" fmla="*/ 0 w 4627914"/>
              <a:gd name="connsiteY5" fmla="*/ 1938992 h 1938992"/>
              <a:gd name="connsiteX6" fmla="*/ 0 w 4627914"/>
              <a:gd name="connsiteY6" fmla="*/ 0 h 1938992"/>
              <a:gd name="connsiteX0" fmla="*/ 0 w 4627914"/>
              <a:gd name="connsiteY0" fmla="*/ 0 h 1938992"/>
              <a:gd name="connsiteX1" fmla="*/ 2241271 w 4627914"/>
              <a:gd name="connsiteY1" fmla="*/ 4859 h 1938992"/>
              <a:gd name="connsiteX2" fmla="*/ 2264276 w 4627914"/>
              <a:gd name="connsiteY2" fmla="*/ 983411 h 1938992"/>
              <a:gd name="connsiteX3" fmla="*/ 4622162 w 4627914"/>
              <a:gd name="connsiteY3" fmla="*/ 942262 h 1938992"/>
              <a:gd name="connsiteX4" fmla="*/ 4627914 w 4627914"/>
              <a:gd name="connsiteY4" fmla="*/ 1938992 h 1938992"/>
              <a:gd name="connsiteX5" fmla="*/ 0 w 4627914"/>
              <a:gd name="connsiteY5" fmla="*/ 1938992 h 1938992"/>
              <a:gd name="connsiteX6" fmla="*/ 0 w 4627914"/>
              <a:gd name="connsiteY6" fmla="*/ 0 h 1938992"/>
              <a:gd name="connsiteX0" fmla="*/ 0 w 4627914"/>
              <a:gd name="connsiteY0" fmla="*/ 0 h 1938992"/>
              <a:gd name="connsiteX1" fmla="*/ 2241271 w 4627914"/>
              <a:gd name="connsiteY1" fmla="*/ 4859 h 1938992"/>
              <a:gd name="connsiteX2" fmla="*/ 2264276 w 4627914"/>
              <a:gd name="connsiteY2" fmla="*/ 983411 h 1938992"/>
              <a:gd name="connsiteX3" fmla="*/ 4622162 w 4627914"/>
              <a:gd name="connsiteY3" fmla="*/ 942262 h 1938992"/>
              <a:gd name="connsiteX4" fmla="*/ 4627914 w 4627914"/>
              <a:gd name="connsiteY4" fmla="*/ 1938992 h 1938992"/>
              <a:gd name="connsiteX5" fmla="*/ 0 w 4627914"/>
              <a:gd name="connsiteY5" fmla="*/ 1938992 h 1938992"/>
              <a:gd name="connsiteX6" fmla="*/ 0 w 4627914"/>
              <a:gd name="connsiteY6" fmla="*/ 0 h 1938992"/>
              <a:gd name="connsiteX0" fmla="*/ 0 w 4627914"/>
              <a:gd name="connsiteY0" fmla="*/ 0 h 1938992"/>
              <a:gd name="connsiteX1" fmla="*/ 2275776 w 4627914"/>
              <a:gd name="connsiteY1" fmla="*/ 10610 h 1938992"/>
              <a:gd name="connsiteX2" fmla="*/ 2264276 w 4627914"/>
              <a:gd name="connsiteY2" fmla="*/ 983411 h 1938992"/>
              <a:gd name="connsiteX3" fmla="*/ 4622162 w 4627914"/>
              <a:gd name="connsiteY3" fmla="*/ 942262 h 1938992"/>
              <a:gd name="connsiteX4" fmla="*/ 4627914 w 4627914"/>
              <a:gd name="connsiteY4" fmla="*/ 1938992 h 1938992"/>
              <a:gd name="connsiteX5" fmla="*/ 0 w 4627914"/>
              <a:gd name="connsiteY5" fmla="*/ 1938992 h 1938992"/>
              <a:gd name="connsiteX6" fmla="*/ 0 w 4627914"/>
              <a:gd name="connsiteY6" fmla="*/ 0 h 1938992"/>
              <a:gd name="connsiteX0" fmla="*/ 0 w 4627914"/>
              <a:gd name="connsiteY0" fmla="*/ 0 h 1938992"/>
              <a:gd name="connsiteX1" fmla="*/ 2275776 w 4627914"/>
              <a:gd name="connsiteY1" fmla="*/ 10610 h 1938992"/>
              <a:gd name="connsiteX2" fmla="*/ 2264276 w 4627914"/>
              <a:gd name="connsiteY2" fmla="*/ 983411 h 1938992"/>
              <a:gd name="connsiteX3" fmla="*/ 4622162 w 4627914"/>
              <a:gd name="connsiteY3" fmla="*/ 942262 h 1938992"/>
              <a:gd name="connsiteX4" fmla="*/ 4627914 w 4627914"/>
              <a:gd name="connsiteY4" fmla="*/ 1938992 h 1938992"/>
              <a:gd name="connsiteX5" fmla="*/ 0 w 4627914"/>
              <a:gd name="connsiteY5" fmla="*/ 1938992 h 1938992"/>
              <a:gd name="connsiteX6" fmla="*/ 0 w 4627914"/>
              <a:gd name="connsiteY6" fmla="*/ 0 h 1938992"/>
              <a:gd name="connsiteX0" fmla="*/ 0 w 4627914"/>
              <a:gd name="connsiteY0" fmla="*/ 0 h 1938992"/>
              <a:gd name="connsiteX1" fmla="*/ 2264274 w 4627914"/>
              <a:gd name="connsiteY1" fmla="*/ 16361 h 1938992"/>
              <a:gd name="connsiteX2" fmla="*/ 2264276 w 4627914"/>
              <a:gd name="connsiteY2" fmla="*/ 983411 h 1938992"/>
              <a:gd name="connsiteX3" fmla="*/ 4622162 w 4627914"/>
              <a:gd name="connsiteY3" fmla="*/ 942262 h 1938992"/>
              <a:gd name="connsiteX4" fmla="*/ 4627914 w 4627914"/>
              <a:gd name="connsiteY4" fmla="*/ 1938992 h 1938992"/>
              <a:gd name="connsiteX5" fmla="*/ 0 w 4627914"/>
              <a:gd name="connsiteY5" fmla="*/ 1938992 h 1938992"/>
              <a:gd name="connsiteX6" fmla="*/ 0 w 4627914"/>
              <a:gd name="connsiteY6" fmla="*/ 0 h 1938992"/>
              <a:gd name="connsiteX0" fmla="*/ 0 w 4627918"/>
              <a:gd name="connsiteY0" fmla="*/ 0 h 1938992"/>
              <a:gd name="connsiteX1" fmla="*/ 2264274 w 4627918"/>
              <a:gd name="connsiteY1" fmla="*/ 16361 h 1938992"/>
              <a:gd name="connsiteX2" fmla="*/ 4627914 w 4627918"/>
              <a:gd name="connsiteY2" fmla="*/ 11502 h 1938992"/>
              <a:gd name="connsiteX3" fmla="*/ 4622162 w 4627918"/>
              <a:gd name="connsiteY3" fmla="*/ 942262 h 1938992"/>
              <a:gd name="connsiteX4" fmla="*/ 4627914 w 4627918"/>
              <a:gd name="connsiteY4" fmla="*/ 1938992 h 1938992"/>
              <a:gd name="connsiteX5" fmla="*/ 0 w 4627918"/>
              <a:gd name="connsiteY5" fmla="*/ 1938992 h 1938992"/>
              <a:gd name="connsiteX6" fmla="*/ 0 w 4627918"/>
              <a:gd name="connsiteY6" fmla="*/ 0 h 1938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27918" h="1938992">
                <a:moveTo>
                  <a:pt x="0" y="0"/>
                </a:moveTo>
                <a:lnTo>
                  <a:pt x="2264274" y="16361"/>
                </a:lnTo>
                <a:cubicBezTo>
                  <a:pt x="2254689" y="37745"/>
                  <a:pt x="4631748" y="18873"/>
                  <a:pt x="4627914" y="11502"/>
                </a:cubicBezTo>
                <a:cubicBezTo>
                  <a:pt x="4620246" y="15038"/>
                  <a:pt x="4612577" y="932975"/>
                  <a:pt x="4622162" y="942262"/>
                </a:cubicBezTo>
                <a:cubicBezTo>
                  <a:pt x="4624079" y="1274505"/>
                  <a:pt x="4625997" y="1606749"/>
                  <a:pt x="4627914" y="1938992"/>
                </a:cubicBezTo>
                <a:lnTo>
                  <a:pt x="0" y="1938992"/>
                </a:lnTo>
                <a:lnTo>
                  <a:pt x="0" y="0"/>
                </a:lnTo>
                <a:close/>
              </a:path>
            </a:pathLst>
          </a:custGeom>
          <a:noFill/>
        </p:spPr>
        <p:txBody>
          <a:bodyPr wrap="square" rtlCol="0">
            <a:spAutoFit/>
          </a:bodyPr>
          <a:lstStyle/>
          <a:p>
            <a:pPr marL="171450" indent="-171450">
              <a:buFont typeface="Arial" panose="020B0604020202020204" pitchFamily="34" charset="0"/>
              <a:buChar char="•"/>
            </a:pPr>
            <a:r>
              <a:rPr lang="en-GB" sz="800" kern="0" dirty="0">
                <a:effectLst/>
                <a:latin typeface="Nunito SemiBold" pitchFamily="2" charset="0"/>
                <a:ea typeface="Calibri" panose="020F0502020204030204" pitchFamily="34" charset="0"/>
                <a:cs typeface="AppleSystemUIFont"/>
              </a:rPr>
              <a:t>When you are using watercolour, you must leave the white paper blank to create highlights. You must paint from light to dark for this reason - to plan out the lightest areas before you begin painting. The reason watercolour paint is preferable over ready mixed paint is that it lays on the surface of the paper better. Ready mixed leaves streaks or blotches and so is harder to apply. You should try out different paint types, paint with them, see what they can do, record what their properties are and so be able to work out which paint type works best for the subject you’re painting. </a:t>
            </a:r>
            <a:endParaRPr lang="en-GB" sz="800" kern="100" dirty="0">
              <a:effectLst/>
              <a:latin typeface="Nunito SemiBold" pitchFamily="2" charset="0"/>
              <a:ea typeface="Calibri" panose="020F0502020204030204" pitchFamily="34" charset="0"/>
              <a:cs typeface="Times New Roman" panose="02020603050405020304" pitchFamily="18" charset="0"/>
            </a:endParaRPr>
          </a:p>
          <a:p>
            <a:r>
              <a:rPr lang="en-GB" sz="800" kern="0" dirty="0">
                <a:effectLst/>
                <a:latin typeface="Nunito SemiBold" pitchFamily="2" charset="0"/>
                <a:ea typeface="Calibri" panose="020F0502020204030204" pitchFamily="34" charset="0"/>
                <a:cs typeface="AppleSystemUIFont"/>
              </a:rPr>
              <a:t> </a:t>
            </a:r>
            <a:endParaRPr lang="en-GB" sz="800" kern="100" dirty="0">
              <a:effectLst/>
              <a:latin typeface="Nunito SemiBold" pitchFamily="2"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28BBE751-4C8D-A768-F380-E4D64B57D43C}"/>
              </a:ext>
            </a:extLst>
          </p:cNvPr>
          <p:cNvSpPr txBox="1"/>
          <p:nvPr/>
        </p:nvSpPr>
        <p:spPr>
          <a:xfrm>
            <a:off x="106091" y="2510811"/>
            <a:ext cx="4777350" cy="830997"/>
          </a:xfrm>
          <a:custGeom>
            <a:avLst/>
            <a:gdLst>
              <a:gd name="connsiteX0" fmla="*/ 0 w 4627914"/>
              <a:gd name="connsiteY0" fmla="*/ 0 h 1938992"/>
              <a:gd name="connsiteX1" fmla="*/ 4627914 w 4627914"/>
              <a:gd name="connsiteY1" fmla="*/ 0 h 1938992"/>
              <a:gd name="connsiteX2" fmla="*/ 4627914 w 4627914"/>
              <a:gd name="connsiteY2" fmla="*/ 1938992 h 1938992"/>
              <a:gd name="connsiteX3" fmla="*/ 0 w 4627914"/>
              <a:gd name="connsiteY3" fmla="*/ 1938992 h 1938992"/>
              <a:gd name="connsiteX4" fmla="*/ 0 w 4627914"/>
              <a:gd name="connsiteY4" fmla="*/ 0 h 1938992"/>
              <a:gd name="connsiteX0" fmla="*/ 0 w 4627914"/>
              <a:gd name="connsiteY0" fmla="*/ 0 h 1938992"/>
              <a:gd name="connsiteX1" fmla="*/ 2241271 w 4627914"/>
              <a:gd name="connsiteY1" fmla="*/ 4859 h 1938992"/>
              <a:gd name="connsiteX2" fmla="*/ 4627914 w 4627914"/>
              <a:gd name="connsiteY2" fmla="*/ 0 h 1938992"/>
              <a:gd name="connsiteX3" fmla="*/ 4627914 w 4627914"/>
              <a:gd name="connsiteY3" fmla="*/ 1938992 h 1938992"/>
              <a:gd name="connsiteX4" fmla="*/ 0 w 4627914"/>
              <a:gd name="connsiteY4" fmla="*/ 1938992 h 1938992"/>
              <a:gd name="connsiteX5" fmla="*/ 0 w 4627914"/>
              <a:gd name="connsiteY5" fmla="*/ 0 h 1938992"/>
              <a:gd name="connsiteX0" fmla="*/ 0 w 4627914"/>
              <a:gd name="connsiteY0" fmla="*/ 0 h 1938992"/>
              <a:gd name="connsiteX1" fmla="*/ 2241271 w 4627914"/>
              <a:gd name="connsiteY1" fmla="*/ 4859 h 1938992"/>
              <a:gd name="connsiteX2" fmla="*/ 4627914 w 4627914"/>
              <a:gd name="connsiteY2" fmla="*/ 0 h 1938992"/>
              <a:gd name="connsiteX3" fmla="*/ 4622162 w 4627914"/>
              <a:gd name="connsiteY3" fmla="*/ 942262 h 1938992"/>
              <a:gd name="connsiteX4" fmla="*/ 4627914 w 4627914"/>
              <a:gd name="connsiteY4" fmla="*/ 1938992 h 1938992"/>
              <a:gd name="connsiteX5" fmla="*/ 0 w 4627914"/>
              <a:gd name="connsiteY5" fmla="*/ 1938992 h 1938992"/>
              <a:gd name="connsiteX6" fmla="*/ 0 w 4627914"/>
              <a:gd name="connsiteY6" fmla="*/ 0 h 1938992"/>
              <a:gd name="connsiteX0" fmla="*/ 0 w 4627914"/>
              <a:gd name="connsiteY0" fmla="*/ 0 h 1938992"/>
              <a:gd name="connsiteX1" fmla="*/ 2241271 w 4627914"/>
              <a:gd name="connsiteY1" fmla="*/ 4859 h 1938992"/>
              <a:gd name="connsiteX2" fmla="*/ 2264276 w 4627914"/>
              <a:gd name="connsiteY2" fmla="*/ 983411 h 1938992"/>
              <a:gd name="connsiteX3" fmla="*/ 4622162 w 4627914"/>
              <a:gd name="connsiteY3" fmla="*/ 942262 h 1938992"/>
              <a:gd name="connsiteX4" fmla="*/ 4627914 w 4627914"/>
              <a:gd name="connsiteY4" fmla="*/ 1938992 h 1938992"/>
              <a:gd name="connsiteX5" fmla="*/ 0 w 4627914"/>
              <a:gd name="connsiteY5" fmla="*/ 1938992 h 1938992"/>
              <a:gd name="connsiteX6" fmla="*/ 0 w 4627914"/>
              <a:gd name="connsiteY6" fmla="*/ 0 h 1938992"/>
              <a:gd name="connsiteX0" fmla="*/ 0 w 4627914"/>
              <a:gd name="connsiteY0" fmla="*/ 0 h 1938992"/>
              <a:gd name="connsiteX1" fmla="*/ 2241271 w 4627914"/>
              <a:gd name="connsiteY1" fmla="*/ 4859 h 1938992"/>
              <a:gd name="connsiteX2" fmla="*/ 2264276 w 4627914"/>
              <a:gd name="connsiteY2" fmla="*/ 983411 h 1938992"/>
              <a:gd name="connsiteX3" fmla="*/ 4622162 w 4627914"/>
              <a:gd name="connsiteY3" fmla="*/ 942262 h 1938992"/>
              <a:gd name="connsiteX4" fmla="*/ 4627914 w 4627914"/>
              <a:gd name="connsiteY4" fmla="*/ 1938992 h 1938992"/>
              <a:gd name="connsiteX5" fmla="*/ 0 w 4627914"/>
              <a:gd name="connsiteY5" fmla="*/ 1938992 h 1938992"/>
              <a:gd name="connsiteX6" fmla="*/ 0 w 4627914"/>
              <a:gd name="connsiteY6" fmla="*/ 0 h 1938992"/>
              <a:gd name="connsiteX0" fmla="*/ 0 w 4627914"/>
              <a:gd name="connsiteY0" fmla="*/ 0 h 1938992"/>
              <a:gd name="connsiteX1" fmla="*/ 2241271 w 4627914"/>
              <a:gd name="connsiteY1" fmla="*/ 4859 h 1938992"/>
              <a:gd name="connsiteX2" fmla="*/ 2264276 w 4627914"/>
              <a:gd name="connsiteY2" fmla="*/ 983411 h 1938992"/>
              <a:gd name="connsiteX3" fmla="*/ 4622162 w 4627914"/>
              <a:gd name="connsiteY3" fmla="*/ 942262 h 1938992"/>
              <a:gd name="connsiteX4" fmla="*/ 4627914 w 4627914"/>
              <a:gd name="connsiteY4" fmla="*/ 1938992 h 1938992"/>
              <a:gd name="connsiteX5" fmla="*/ 0 w 4627914"/>
              <a:gd name="connsiteY5" fmla="*/ 1938992 h 1938992"/>
              <a:gd name="connsiteX6" fmla="*/ 0 w 4627914"/>
              <a:gd name="connsiteY6" fmla="*/ 0 h 1938992"/>
              <a:gd name="connsiteX0" fmla="*/ 0 w 4627914"/>
              <a:gd name="connsiteY0" fmla="*/ 0 h 1938992"/>
              <a:gd name="connsiteX1" fmla="*/ 2241271 w 4627914"/>
              <a:gd name="connsiteY1" fmla="*/ 4859 h 1938992"/>
              <a:gd name="connsiteX2" fmla="*/ 2264276 w 4627914"/>
              <a:gd name="connsiteY2" fmla="*/ 983411 h 1938992"/>
              <a:gd name="connsiteX3" fmla="*/ 4622162 w 4627914"/>
              <a:gd name="connsiteY3" fmla="*/ 942262 h 1938992"/>
              <a:gd name="connsiteX4" fmla="*/ 4627914 w 4627914"/>
              <a:gd name="connsiteY4" fmla="*/ 1938992 h 1938992"/>
              <a:gd name="connsiteX5" fmla="*/ 0 w 4627914"/>
              <a:gd name="connsiteY5" fmla="*/ 1938992 h 1938992"/>
              <a:gd name="connsiteX6" fmla="*/ 0 w 4627914"/>
              <a:gd name="connsiteY6" fmla="*/ 0 h 1938992"/>
              <a:gd name="connsiteX0" fmla="*/ 0 w 4627914"/>
              <a:gd name="connsiteY0" fmla="*/ 0 h 1938992"/>
              <a:gd name="connsiteX1" fmla="*/ 2275776 w 4627914"/>
              <a:gd name="connsiteY1" fmla="*/ 10610 h 1938992"/>
              <a:gd name="connsiteX2" fmla="*/ 2264276 w 4627914"/>
              <a:gd name="connsiteY2" fmla="*/ 983411 h 1938992"/>
              <a:gd name="connsiteX3" fmla="*/ 4622162 w 4627914"/>
              <a:gd name="connsiteY3" fmla="*/ 942262 h 1938992"/>
              <a:gd name="connsiteX4" fmla="*/ 4627914 w 4627914"/>
              <a:gd name="connsiteY4" fmla="*/ 1938992 h 1938992"/>
              <a:gd name="connsiteX5" fmla="*/ 0 w 4627914"/>
              <a:gd name="connsiteY5" fmla="*/ 1938992 h 1938992"/>
              <a:gd name="connsiteX6" fmla="*/ 0 w 4627914"/>
              <a:gd name="connsiteY6" fmla="*/ 0 h 1938992"/>
              <a:gd name="connsiteX0" fmla="*/ 0 w 4627914"/>
              <a:gd name="connsiteY0" fmla="*/ 0 h 1938992"/>
              <a:gd name="connsiteX1" fmla="*/ 2275776 w 4627914"/>
              <a:gd name="connsiteY1" fmla="*/ 10610 h 1938992"/>
              <a:gd name="connsiteX2" fmla="*/ 2264276 w 4627914"/>
              <a:gd name="connsiteY2" fmla="*/ 983411 h 1938992"/>
              <a:gd name="connsiteX3" fmla="*/ 4622162 w 4627914"/>
              <a:gd name="connsiteY3" fmla="*/ 942262 h 1938992"/>
              <a:gd name="connsiteX4" fmla="*/ 4627914 w 4627914"/>
              <a:gd name="connsiteY4" fmla="*/ 1938992 h 1938992"/>
              <a:gd name="connsiteX5" fmla="*/ 0 w 4627914"/>
              <a:gd name="connsiteY5" fmla="*/ 1938992 h 1938992"/>
              <a:gd name="connsiteX6" fmla="*/ 0 w 4627914"/>
              <a:gd name="connsiteY6" fmla="*/ 0 h 1938992"/>
              <a:gd name="connsiteX0" fmla="*/ 0 w 4627914"/>
              <a:gd name="connsiteY0" fmla="*/ 0 h 1938992"/>
              <a:gd name="connsiteX1" fmla="*/ 2264274 w 4627914"/>
              <a:gd name="connsiteY1" fmla="*/ 16361 h 1938992"/>
              <a:gd name="connsiteX2" fmla="*/ 2264276 w 4627914"/>
              <a:gd name="connsiteY2" fmla="*/ 983411 h 1938992"/>
              <a:gd name="connsiteX3" fmla="*/ 4622162 w 4627914"/>
              <a:gd name="connsiteY3" fmla="*/ 942262 h 1938992"/>
              <a:gd name="connsiteX4" fmla="*/ 4627914 w 4627914"/>
              <a:gd name="connsiteY4" fmla="*/ 1938992 h 1938992"/>
              <a:gd name="connsiteX5" fmla="*/ 0 w 4627914"/>
              <a:gd name="connsiteY5" fmla="*/ 1938992 h 1938992"/>
              <a:gd name="connsiteX6" fmla="*/ 0 w 4627914"/>
              <a:gd name="connsiteY6" fmla="*/ 0 h 1938992"/>
              <a:gd name="connsiteX0" fmla="*/ 0 w 4627918"/>
              <a:gd name="connsiteY0" fmla="*/ 0 h 1938992"/>
              <a:gd name="connsiteX1" fmla="*/ 2264274 w 4627918"/>
              <a:gd name="connsiteY1" fmla="*/ 16361 h 1938992"/>
              <a:gd name="connsiteX2" fmla="*/ 4627914 w 4627918"/>
              <a:gd name="connsiteY2" fmla="*/ 11502 h 1938992"/>
              <a:gd name="connsiteX3" fmla="*/ 4622162 w 4627918"/>
              <a:gd name="connsiteY3" fmla="*/ 942262 h 1938992"/>
              <a:gd name="connsiteX4" fmla="*/ 4627914 w 4627918"/>
              <a:gd name="connsiteY4" fmla="*/ 1938992 h 1938992"/>
              <a:gd name="connsiteX5" fmla="*/ 0 w 4627918"/>
              <a:gd name="connsiteY5" fmla="*/ 1938992 h 1938992"/>
              <a:gd name="connsiteX6" fmla="*/ 0 w 4627918"/>
              <a:gd name="connsiteY6" fmla="*/ 0 h 1938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27918" h="1938992">
                <a:moveTo>
                  <a:pt x="0" y="0"/>
                </a:moveTo>
                <a:lnTo>
                  <a:pt x="2264274" y="16361"/>
                </a:lnTo>
                <a:cubicBezTo>
                  <a:pt x="2254689" y="37745"/>
                  <a:pt x="4631748" y="18873"/>
                  <a:pt x="4627914" y="11502"/>
                </a:cubicBezTo>
                <a:cubicBezTo>
                  <a:pt x="4620246" y="15038"/>
                  <a:pt x="4612577" y="932975"/>
                  <a:pt x="4622162" y="942262"/>
                </a:cubicBezTo>
                <a:cubicBezTo>
                  <a:pt x="4624079" y="1274505"/>
                  <a:pt x="4625997" y="1606749"/>
                  <a:pt x="4627914" y="1938992"/>
                </a:cubicBezTo>
                <a:lnTo>
                  <a:pt x="0" y="1938992"/>
                </a:lnTo>
                <a:lnTo>
                  <a:pt x="0" y="0"/>
                </a:lnTo>
                <a:close/>
              </a:path>
            </a:pathLst>
          </a:custGeom>
          <a:noFill/>
        </p:spPr>
        <p:txBody>
          <a:bodyPr wrap="square" rtlCol="0">
            <a:spAutoFit/>
          </a:bodyPr>
          <a:lstStyle/>
          <a:p>
            <a:pPr marL="171450" indent="-171450">
              <a:buFont typeface="Arial" panose="020B0604020202020204" pitchFamily="34" charset="0"/>
              <a:buChar char="•"/>
            </a:pPr>
            <a:r>
              <a:rPr lang="en-GB" sz="800" kern="0" dirty="0">
                <a:effectLst/>
                <a:latin typeface="Nunito SemiBold" pitchFamily="2" charset="0"/>
                <a:ea typeface="Calibri" panose="020F0502020204030204" pitchFamily="34" charset="0"/>
                <a:cs typeface="AppleSystemUIFont"/>
              </a:rPr>
              <a:t>The red tins of watercolours have become ubiquitous in primary classrooms, but to be honest I mostly used block paints in as a teacher in </a:t>
            </a:r>
            <a:r>
              <a:rPr lang="en-GB" sz="800" kern="0" dirty="0">
                <a:effectLst/>
                <a:latin typeface="Nunito SemiBold" pitchFamily="2" charset="0"/>
                <a:ea typeface="Calibri" panose="020F0502020204030204" pitchFamily="34" charset="0"/>
                <a:cs typeface="AppleSystemUIFont"/>
                <a:hlinkClick r:id="rId3"/>
              </a:rPr>
              <a:t>block palettes</a:t>
            </a:r>
            <a:r>
              <a:rPr lang="en-GB" sz="800" kern="0" dirty="0">
                <a:effectLst/>
                <a:latin typeface="Nunito SemiBold" pitchFamily="2" charset="0"/>
                <a:ea typeface="Calibri" panose="020F0502020204030204" pitchFamily="34" charset="0"/>
                <a:cs typeface="AppleSystemUIFont"/>
              </a:rPr>
              <a:t>. They go further and so are more cost effective, but like powder paints, it’s difficult to get the full range of colours you need for painting. To this end, it really is worth investing in some </a:t>
            </a:r>
            <a:r>
              <a:rPr lang="en-GB" sz="800" kern="0" dirty="0">
                <a:effectLst/>
                <a:latin typeface="Nunito SemiBold" pitchFamily="2" charset="0"/>
                <a:ea typeface="Calibri" panose="020F0502020204030204" pitchFamily="34" charset="0"/>
                <a:cs typeface="AppleSystemUIFont"/>
                <a:hlinkClick r:id="rId4"/>
              </a:rPr>
              <a:t>tube watercolour paints</a:t>
            </a:r>
            <a:r>
              <a:rPr lang="en-GB" sz="800" kern="0" dirty="0">
                <a:effectLst/>
                <a:latin typeface="Nunito SemiBold" pitchFamily="2" charset="0"/>
                <a:ea typeface="Calibri" panose="020F0502020204030204" pitchFamily="34" charset="0"/>
                <a:cs typeface="AppleSystemUIFont"/>
              </a:rPr>
              <a:t>. They will really improve the quality of your pupils’ painting, especially when using </a:t>
            </a:r>
            <a:r>
              <a:rPr lang="en-GB" sz="800" kern="0" dirty="0">
                <a:effectLst/>
                <a:latin typeface="Nunito SemiBold" pitchFamily="2" charset="0"/>
                <a:ea typeface="Calibri" panose="020F0502020204030204" pitchFamily="34" charset="0"/>
                <a:cs typeface="AppleSystemUIFont"/>
                <a:hlinkClick r:id="rId5"/>
              </a:rPr>
              <a:t>watercolour cartridge paper</a:t>
            </a:r>
            <a:r>
              <a:rPr lang="en-GB" sz="800" kern="0" dirty="0">
                <a:effectLst/>
                <a:latin typeface="Nunito SemiBold" pitchFamily="2" charset="0"/>
                <a:ea typeface="Calibri" panose="020F0502020204030204" pitchFamily="34" charset="0"/>
                <a:cs typeface="AppleSystemUIFont"/>
              </a:rPr>
              <a:t>.</a:t>
            </a:r>
            <a:endParaRPr lang="en-GB" sz="800" kern="100" dirty="0">
              <a:effectLst/>
              <a:latin typeface="Nunito SemiBold" pitchFamily="2" charset="0"/>
              <a:ea typeface="Calibri" panose="020F0502020204030204" pitchFamily="34" charset="0"/>
              <a:cs typeface="Times New Roman" panose="02020603050405020304" pitchFamily="18" charset="0"/>
            </a:endParaRPr>
          </a:p>
        </p:txBody>
      </p:sp>
      <p:pic>
        <p:nvPicPr>
          <p:cNvPr id="8" name="Picture 7" descr="Shape&#10;&#10;Description automatically generated with medium confidence">
            <a:extLst>
              <a:ext uri="{FF2B5EF4-FFF2-40B4-BE49-F238E27FC236}">
                <a16:creationId xmlns:a16="http://schemas.microsoft.com/office/drawing/2014/main" id="{9E80B969-6576-3BB4-8332-ADB3377835E3}"/>
              </a:ext>
            </a:extLst>
          </p:cNvPr>
          <p:cNvPicPr>
            <a:picLocks noChangeAspect="1"/>
          </p:cNvPicPr>
          <p:nvPr/>
        </p:nvPicPr>
        <p:blipFill>
          <a:blip r:embed="rId6"/>
          <a:stretch>
            <a:fillRect/>
          </a:stretch>
        </p:blipFill>
        <p:spPr>
          <a:xfrm>
            <a:off x="2337501" y="127667"/>
            <a:ext cx="985070" cy="985070"/>
          </a:xfrm>
          <a:prstGeom prst="rect">
            <a:avLst/>
          </a:prstGeom>
        </p:spPr>
      </p:pic>
      <p:pic>
        <p:nvPicPr>
          <p:cNvPr id="2052" name="Picture 4" descr="Watercolour Cartridge Paper 300gsm 280x380mm 50pk  large">
            <a:hlinkClick r:id="rId5"/>
            <a:extLst>
              <a:ext uri="{FF2B5EF4-FFF2-40B4-BE49-F238E27FC236}">
                <a16:creationId xmlns:a16="http://schemas.microsoft.com/office/drawing/2014/main" id="{BDB717F3-E9C7-6CE6-64B7-52B8AD8D480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5400000">
            <a:off x="2220909" y="1550413"/>
            <a:ext cx="547713" cy="1463187"/>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Daler-Rowney Simply Watercolour Tubes 12x12ml">
            <a:hlinkClick r:id="rId4"/>
            <a:extLst>
              <a:ext uri="{FF2B5EF4-FFF2-40B4-BE49-F238E27FC236}">
                <a16:creationId xmlns:a16="http://schemas.microsoft.com/office/drawing/2014/main" id="{31C34C4F-2E2B-36B7-871E-E49389F0BF1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5400000">
            <a:off x="3835121" y="1669684"/>
            <a:ext cx="678402" cy="111788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6 Well Senior Block Palette with Paint  large">
            <a:hlinkClick r:id="rId3"/>
            <a:extLst>
              <a:ext uri="{FF2B5EF4-FFF2-40B4-BE49-F238E27FC236}">
                <a16:creationId xmlns:a16="http://schemas.microsoft.com/office/drawing/2014/main" id="{899F9F2B-5474-E7DB-18BE-4C85249DAFC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16240" y="2034369"/>
            <a:ext cx="712507" cy="49527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10">
            <a:extLst>
              <a:ext uri="{FF2B5EF4-FFF2-40B4-BE49-F238E27FC236}">
                <a16:creationId xmlns:a16="http://schemas.microsoft.com/office/drawing/2014/main" id="{AA7CC3A1-EB0A-7C0E-E2FF-38449D0918C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465559" y="106602"/>
            <a:ext cx="1293584" cy="994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140017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E370E5E-3016-697C-5132-27AEFA183F7F}"/>
              </a:ext>
            </a:extLst>
          </p:cNvPr>
          <p:cNvSpPr txBox="1"/>
          <p:nvPr/>
        </p:nvSpPr>
        <p:spPr>
          <a:xfrm>
            <a:off x="439518" y="469830"/>
            <a:ext cx="3247625" cy="276999"/>
          </a:xfrm>
          <a:prstGeom prst="rect">
            <a:avLst/>
          </a:prstGeom>
          <a:noFill/>
        </p:spPr>
        <p:txBody>
          <a:bodyPr wrap="square" rtlCol="0">
            <a:spAutoFit/>
          </a:bodyPr>
          <a:lstStyle/>
          <a:p>
            <a:r>
              <a:rPr lang="en-US" sz="1200" b="1" dirty="0" err="1">
                <a:solidFill>
                  <a:schemeClr val="bg1"/>
                </a:solidFill>
                <a:latin typeface="Nunito ExtraBold" pitchFamily="2" charset="77"/>
              </a:rPr>
              <a:t>Watercolour</a:t>
            </a:r>
            <a:r>
              <a:rPr lang="en-US" sz="1200" b="1" dirty="0">
                <a:solidFill>
                  <a:schemeClr val="bg1"/>
                </a:solidFill>
                <a:latin typeface="Nunito ExtraBold" pitchFamily="2" charset="77"/>
              </a:rPr>
              <a:t> Painting</a:t>
            </a:r>
          </a:p>
        </p:txBody>
      </p:sp>
      <p:pic>
        <p:nvPicPr>
          <p:cNvPr id="8" name="Picture 7" descr="Shape&#10;&#10;Description automatically generated with medium confidence">
            <a:extLst>
              <a:ext uri="{FF2B5EF4-FFF2-40B4-BE49-F238E27FC236}">
                <a16:creationId xmlns:a16="http://schemas.microsoft.com/office/drawing/2014/main" id="{9E80B969-6576-3BB4-8332-ADB3377835E3}"/>
              </a:ext>
            </a:extLst>
          </p:cNvPr>
          <p:cNvPicPr>
            <a:picLocks noChangeAspect="1"/>
          </p:cNvPicPr>
          <p:nvPr/>
        </p:nvPicPr>
        <p:blipFill>
          <a:blip r:embed="rId3"/>
          <a:stretch>
            <a:fillRect/>
          </a:stretch>
        </p:blipFill>
        <p:spPr>
          <a:xfrm>
            <a:off x="2337501" y="127667"/>
            <a:ext cx="985070" cy="985070"/>
          </a:xfrm>
          <a:prstGeom prst="rect">
            <a:avLst/>
          </a:prstGeom>
        </p:spPr>
      </p:pic>
      <p:sp>
        <p:nvSpPr>
          <p:cNvPr id="3" name="TextBox 2">
            <a:extLst>
              <a:ext uri="{FF2B5EF4-FFF2-40B4-BE49-F238E27FC236}">
                <a16:creationId xmlns:a16="http://schemas.microsoft.com/office/drawing/2014/main" id="{35933EA2-7C76-F3FE-7F31-496BFE2FF7F5}"/>
              </a:ext>
            </a:extLst>
          </p:cNvPr>
          <p:cNvSpPr txBox="1"/>
          <p:nvPr/>
        </p:nvSpPr>
        <p:spPr>
          <a:xfrm>
            <a:off x="3177666" y="373843"/>
            <a:ext cx="1751242" cy="553998"/>
          </a:xfrm>
          <a:prstGeom prst="rect">
            <a:avLst/>
          </a:prstGeom>
          <a:noFill/>
        </p:spPr>
        <p:txBody>
          <a:bodyPr wrap="square">
            <a:spAutoFit/>
          </a:bodyPr>
          <a:lstStyle/>
          <a:p>
            <a:r>
              <a:rPr lang="en-GB" sz="1000" dirty="0">
                <a:effectLst/>
                <a:latin typeface="Nunito SemiBold" pitchFamily="2" charset="0"/>
                <a:ea typeface="Calibri" panose="020F0502020204030204" pitchFamily="34" charset="0"/>
                <a:cs typeface="Times New Roman" panose="02020603050405020304" pitchFamily="18" charset="0"/>
              </a:rPr>
              <a:t>Watercolour painting Year 5</a:t>
            </a:r>
            <a:r>
              <a:rPr lang="en-GB" sz="1000" dirty="0">
                <a:latin typeface="Nunito SemiBold" pitchFamily="2" charset="0"/>
                <a:ea typeface="Calibri" panose="020F0502020204030204" pitchFamily="34" charset="0"/>
                <a:cs typeface="Times New Roman" panose="02020603050405020304" pitchFamily="18" charset="0"/>
              </a:rPr>
              <a:t>. Inspired by </a:t>
            </a:r>
            <a:r>
              <a:rPr lang="en-GB" sz="1000" dirty="0">
                <a:effectLst/>
                <a:latin typeface="Nunito SemiBold" pitchFamily="2" charset="0"/>
                <a:ea typeface="Calibri" panose="020F0502020204030204" pitchFamily="34" charset="0"/>
                <a:cs typeface="Times New Roman" panose="02020603050405020304" pitchFamily="18" charset="0"/>
              </a:rPr>
              <a:t>Spike Milligan poetry </a:t>
            </a:r>
            <a:endParaRPr lang="en-GB" sz="1000" dirty="0">
              <a:latin typeface="Nunito SemiBold" pitchFamily="2" charset="0"/>
            </a:endParaRPr>
          </a:p>
        </p:txBody>
      </p:sp>
      <p:pic>
        <p:nvPicPr>
          <p:cNvPr id="4" name="Picture 3" descr="A child's drawing of a giraffe&#10;&#10;Description automatically generated">
            <a:extLst>
              <a:ext uri="{FF2B5EF4-FFF2-40B4-BE49-F238E27FC236}">
                <a16:creationId xmlns:a16="http://schemas.microsoft.com/office/drawing/2014/main" id="{AF1D354E-FA6E-3447-7B31-7CC53E13F61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30036" y="1174017"/>
            <a:ext cx="1913988" cy="2223062"/>
          </a:xfrm>
          <a:prstGeom prst="rect">
            <a:avLst/>
          </a:prstGeom>
        </p:spPr>
      </p:pic>
      <p:pic>
        <p:nvPicPr>
          <p:cNvPr id="9" name="Picture 8" descr="A drawing of an owl&#10;&#10;Description automatically generated with low confidence">
            <a:extLst>
              <a:ext uri="{FF2B5EF4-FFF2-40B4-BE49-F238E27FC236}">
                <a16:creationId xmlns:a16="http://schemas.microsoft.com/office/drawing/2014/main" id="{70D3C4C8-C177-BD34-A346-FDBB76AD88B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7338" y="881648"/>
            <a:ext cx="2056136" cy="2365242"/>
          </a:xfrm>
          <a:prstGeom prst="rect">
            <a:avLst/>
          </a:prstGeom>
        </p:spPr>
      </p:pic>
    </p:spTree>
    <p:extLst>
      <p:ext uri="{BB962C8B-B14F-4D97-AF65-F5344CB8AC3E}">
        <p14:creationId xmlns:p14="http://schemas.microsoft.com/office/powerpoint/2010/main" val="22275912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E370E5E-3016-697C-5132-27AEFA183F7F}"/>
              </a:ext>
            </a:extLst>
          </p:cNvPr>
          <p:cNvSpPr txBox="1"/>
          <p:nvPr/>
        </p:nvSpPr>
        <p:spPr>
          <a:xfrm>
            <a:off x="45468" y="467582"/>
            <a:ext cx="3269472" cy="307777"/>
          </a:xfrm>
          <a:prstGeom prst="rect">
            <a:avLst/>
          </a:prstGeom>
          <a:noFill/>
        </p:spPr>
        <p:txBody>
          <a:bodyPr wrap="square" rtlCol="0">
            <a:spAutoFit/>
          </a:bodyPr>
          <a:lstStyle/>
          <a:p>
            <a:r>
              <a:rPr lang="en-US" sz="1400" b="1" dirty="0">
                <a:solidFill>
                  <a:schemeClr val="bg1"/>
                </a:solidFill>
                <a:latin typeface="Nunito ExtraBold" pitchFamily="2" charset="77"/>
              </a:rPr>
              <a:t>Choosing the brushes</a:t>
            </a:r>
          </a:p>
        </p:txBody>
      </p:sp>
      <p:pic>
        <p:nvPicPr>
          <p:cNvPr id="8" name="Picture 7" descr="Shape&#10;&#10;Description automatically generated with medium confidence">
            <a:extLst>
              <a:ext uri="{FF2B5EF4-FFF2-40B4-BE49-F238E27FC236}">
                <a16:creationId xmlns:a16="http://schemas.microsoft.com/office/drawing/2014/main" id="{6BA45008-60A0-58A6-3DCC-8130CBEF15B7}"/>
              </a:ext>
            </a:extLst>
          </p:cNvPr>
          <p:cNvPicPr>
            <a:picLocks noChangeAspect="1"/>
          </p:cNvPicPr>
          <p:nvPr/>
        </p:nvPicPr>
        <p:blipFill>
          <a:blip r:embed="rId3"/>
          <a:stretch>
            <a:fillRect/>
          </a:stretch>
        </p:blipFill>
        <p:spPr>
          <a:xfrm>
            <a:off x="2027621" y="128935"/>
            <a:ext cx="985070" cy="985070"/>
          </a:xfrm>
          <a:prstGeom prst="rect">
            <a:avLst/>
          </a:prstGeom>
        </p:spPr>
      </p:pic>
      <p:sp>
        <p:nvSpPr>
          <p:cNvPr id="4" name="TextBox 3">
            <a:extLst>
              <a:ext uri="{FF2B5EF4-FFF2-40B4-BE49-F238E27FC236}">
                <a16:creationId xmlns:a16="http://schemas.microsoft.com/office/drawing/2014/main" id="{1C60C3FC-6D87-FE5C-5B3C-E6710195BFC2}"/>
              </a:ext>
            </a:extLst>
          </p:cNvPr>
          <p:cNvSpPr txBox="1"/>
          <p:nvPr/>
        </p:nvSpPr>
        <p:spPr>
          <a:xfrm>
            <a:off x="272804" y="1212464"/>
            <a:ext cx="4097119" cy="1785104"/>
          </a:xfrm>
          <a:prstGeom prst="rect">
            <a:avLst/>
          </a:prstGeom>
          <a:noFill/>
        </p:spPr>
        <p:txBody>
          <a:bodyPr wrap="square">
            <a:spAutoFit/>
          </a:bodyPr>
          <a:lstStyle/>
          <a:p>
            <a:r>
              <a:rPr lang="en-GB" sz="1000" kern="0" dirty="0">
                <a:effectLst/>
                <a:latin typeface="Nunito SemiBold" pitchFamily="2" charset="0"/>
                <a:ea typeface="Calibri" panose="020F0502020204030204" pitchFamily="34" charset="0"/>
                <a:cs typeface="AppleSystemUIFont"/>
              </a:rPr>
              <a:t>Painting high-quality lines and shapes is very dependent on the brush you use. It may sound obvious, but to paint a thin line you’ll need a thin brush and to paint a large shape or area you’ll need a large brush, yet I regularly see children using the wrong size brush for the job. I like to buy </a:t>
            </a:r>
            <a:r>
              <a:rPr lang="en-GB" sz="1000" kern="0" dirty="0">
                <a:effectLst/>
                <a:latin typeface="Nunito SemiBold" pitchFamily="2" charset="0"/>
                <a:ea typeface="Calibri" panose="020F0502020204030204" pitchFamily="34" charset="0"/>
                <a:cs typeface="AppleSystemUIFont"/>
                <a:hlinkClick r:id="rId4"/>
              </a:rPr>
              <a:t>sable substitute brushes </a:t>
            </a:r>
            <a:r>
              <a:rPr lang="en-GB" sz="1000" kern="0" dirty="0">
                <a:effectLst/>
                <a:latin typeface="Nunito SemiBold" pitchFamily="2" charset="0"/>
                <a:ea typeface="Calibri" panose="020F0502020204030204" pitchFamily="34" charset="0"/>
                <a:cs typeface="AppleSystemUIFont"/>
              </a:rPr>
              <a:t>for watercolour and general-purpose work. They hold their shape well and come in a range of sizes. I use size 0 for fine line work, size 4’s and size 10’s. For large areas you need larger brushes, and you could use your </a:t>
            </a:r>
            <a:r>
              <a:rPr lang="en-GB" sz="1000" kern="0" dirty="0">
                <a:effectLst/>
                <a:latin typeface="Nunito SemiBold" pitchFamily="2" charset="0"/>
                <a:ea typeface="Calibri" panose="020F0502020204030204" pitchFamily="34" charset="0"/>
                <a:cs typeface="AppleSystemUIFont"/>
                <a:hlinkClick r:id="rId5"/>
              </a:rPr>
              <a:t>hog hair brushes</a:t>
            </a:r>
            <a:r>
              <a:rPr lang="en-GB" sz="1000" kern="0" dirty="0">
                <a:effectLst/>
                <a:latin typeface="Nunito SemiBold" pitchFamily="2" charset="0"/>
                <a:ea typeface="Calibri" panose="020F0502020204030204" pitchFamily="34" charset="0"/>
                <a:cs typeface="AppleSystemUIFont"/>
              </a:rPr>
              <a:t>, </a:t>
            </a:r>
            <a:r>
              <a:rPr lang="en-GB" sz="1000" kern="0" dirty="0">
                <a:effectLst/>
                <a:latin typeface="Nunito SemiBold" pitchFamily="2" charset="0"/>
                <a:ea typeface="Calibri" panose="020F0502020204030204" pitchFamily="34" charset="0"/>
                <a:cs typeface="AppleSystemUIFont"/>
                <a:hlinkClick r:id="rId6"/>
              </a:rPr>
              <a:t>golden nylon junior brushes</a:t>
            </a:r>
            <a:r>
              <a:rPr lang="en-GB" sz="1000" kern="0" dirty="0">
                <a:effectLst/>
                <a:latin typeface="Nunito SemiBold" pitchFamily="2" charset="0"/>
                <a:ea typeface="Calibri" panose="020F0502020204030204" pitchFamily="34" charset="0"/>
                <a:cs typeface="AppleSystemUIFont"/>
              </a:rPr>
              <a:t>, or use a </a:t>
            </a:r>
            <a:r>
              <a:rPr lang="en-GB" sz="1000" kern="0" dirty="0">
                <a:effectLst/>
                <a:latin typeface="Nunito SemiBold" pitchFamily="2" charset="0"/>
                <a:ea typeface="Calibri" panose="020F0502020204030204" pitchFamily="34" charset="0"/>
                <a:cs typeface="AppleSystemUIFont"/>
                <a:hlinkClick r:id="rId7"/>
              </a:rPr>
              <a:t>large area brush. </a:t>
            </a:r>
            <a:endParaRPr lang="en-GB" sz="1000" kern="100" dirty="0">
              <a:effectLst/>
              <a:latin typeface="Nunito SemiBold" pitchFamily="2" charset="0"/>
              <a:ea typeface="Calibri" panose="020F0502020204030204" pitchFamily="34" charset="0"/>
              <a:cs typeface="Times New Roman" panose="02020603050405020304" pitchFamily="18" charset="0"/>
            </a:endParaRPr>
          </a:p>
          <a:p>
            <a:r>
              <a:rPr lang="en-GB" sz="1000" kern="0" dirty="0">
                <a:effectLst/>
                <a:latin typeface="Nunito SemiBold" pitchFamily="2" charset="0"/>
                <a:ea typeface="Calibri" panose="020F0502020204030204" pitchFamily="34" charset="0"/>
                <a:cs typeface="AppleSystemUIFont"/>
              </a:rPr>
              <a:t> </a:t>
            </a:r>
            <a:endParaRPr lang="en-GB" sz="1000" kern="100" dirty="0">
              <a:effectLst/>
              <a:latin typeface="Nunito SemiBold" pitchFamily="2" charset="0"/>
              <a:ea typeface="Calibri" panose="020F0502020204030204" pitchFamily="34" charset="0"/>
              <a:cs typeface="Times New Roman" panose="02020603050405020304" pitchFamily="18" charset="0"/>
            </a:endParaRPr>
          </a:p>
        </p:txBody>
      </p:sp>
      <p:pic>
        <p:nvPicPr>
          <p:cNvPr id="2050" name="Picture 2" descr="Imitation Sable Assorted Paint Brushes  large">
            <a:hlinkClick r:id="rId4"/>
            <a:extLst>
              <a:ext uri="{FF2B5EF4-FFF2-40B4-BE49-F238E27FC236}">
                <a16:creationId xmlns:a16="http://schemas.microsoft.com/office/drawing/2014/main" id="{1AA06D4E-1705-AD24-CDF9-B88AEECCEC4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12691" y="231495"/>
            <a:ext cx="882510" cy="88251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Long Round Hog Hair Paint Brushes Assorted 30pk  large">
            <a:hlinkClick r:id="rId5"/>
            <a:extLst>
              <a:ext uri="{FF2B5EF4-FFF2-40B4-BE49-F238E27FC236}">
                <a16:creationId xmlns:a16="http://schemas.microsoft.com/office/drawing/2014/main" id="{1FB836DE-889F-5B1D-2DB4-E496231A7A3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023181" y="271911"/>
            <a:ext cx="842094" cy="842094"/>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Golden Nylon Junior Brushes 10pk  large">
            <a:hlinkClick r:id="rId6"/>
            <a:extLst>
              <a:ext uri="{FF2B5EF4-FFF2-40B4-BE49-F238E27FC236}">
                <a16:creationId xmlns:a16="http://schemas.microsoft.com/office/drawing/2014/main" id="{464B0052-E112-EA61-7912-7A65C1CF409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24025" y="2693589"/>
            <a:ext cx="804876" cy="804876"/>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Bristle Hair Large Area Paint Brushes 12pk  large">
            <a:hlinkClick r:id="rId7"/>
            <a:extLst>
              <a:ext uri="{FF2B5EF4-FFF2-40B4-BE49-F238E27FC236}">
                <a16:creationId xmlns:a16="http://schemas.microsoft.com/office/drawing/2014/main" id="{E380E20B-FA45-E16F-96F0-09E2FBC713AB}"/>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565048" y="2672472"/>
            <a:ext cx="842094" cy="7259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46869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E370E5E-3016-697C-5132-27AEFA183F7F}"/>
              </a:ext>
            </a:extLst>
          </p:cNvPr>
          <p:cNvSpPr txBox="1"/>
          <p:nvPr/>
        </p:nvSpPr>
        <p:spPr>
          <a:xfrm>
            <a:off x="156872" y="467582"/>
            <a:ext cx="3158067" cy="307777"/>
          </a:xfrm>
          <a:prstGeom prst="rect">
            <a:avLst/>
          </a:prstGeom>
          <a:noFill/>
        </p:spPr>
        <p:txBody>
          <a:bodyPr wrap="square" rtlCol="0">
            <a:spAutoFit/>
          </a:bodyPr>
          <a:lstStyle/>
          <a:p>
            <a:r>
              <a:rPr lang="en-US" sz="1400" b="1" dirty="0">
                <a:solidFill>
                  <a:schemeClr val="bg1"/>
                </a:solidFill>
                <a:latin typeface="Nunito ExtraBold" pitchFamily="2" charset="77"/>
              </a:rPr>
              <a:t>Paint brush hold</a:t>
            </a:r>
          </a:p>
        </p:txBody>
      </p:sp>
      <p:pic>
        <p:nvPicPr>
          <p:cNvPr id="8" name="Picture 7" descr="Shape&#10;&#10;Description automatically generated with medium confidence">
            <a:extLst>
              <a:ext uri="{FF2B5EF4-FFF2-40B4-BE49-F238E27FC236}">
                <a16:creationId xmlns:a16="http://schemas.microsoft.com/office/drawing/2014/main" id="{6BA45008-60A0-58A6-3DCC-8130CBEF15B7}"/>
              </a:ext>
            </a:extLst>
          </p:cNvPr>
          <p:cNvPicPr>
            <a:picLocks noChangeAspect="1"/>
          </p:cNvPicPr>
          <p:nvPr/>
        </p:nvPicPr>
        <p:blipFill>
          <a:blip r:embed="rId3"/>
          <a:stretch>
            <a:fillRect/>
          </a:stretch>
        </p:blipFill>
        <p:spPr>
          <a:xfrm>
            <a:off x="2027621" y="128935"/>
            <a:ext cx="985070" cy="985070"/>
          </a:xfrm>
          <a:prstGeom prst="rect">
            <a:avLst/>
          </a:prstGeom>
        </p:spPr>
      </p:pic>
      <p:sp>
        <p:nvSpPr>
          <p:cNvPr id="9" name="TextBox 8">
            <a:extLst>
              <a:ext uri="{FF2B5EF4-FFF2-40B4-BE49-F238E27FC236}">
                <a16:creationId xmlns:a16="http://schemas.microsoft.com/office/drawing/2014/main" id="{4C379A1F-7FE9-6C2A-D70C-5FB09EA0CE83}"/>
              </a:ext>
            </a:extLst>
          </p:cNvPr>
          <p:cNvSpPr txBox="1"/>
          <p:nvPr/>
        </p:nvSpPr>
        <p:spPr>
          <a:xfrm rot="10800000" flipV="1">
            <a:off x="156872" y="1154905"/>
            <a:ext cx="4342276" cy="1446550"/>
          </a:xfrm>
          <a:prstGeom prst="rect">
            <a:avLst/>
          </a:prstGeom>
          <a:noFill/>
        </p:spPr>
        <p:txBody>
          <a:bodyPr wrap="square">
            <a:spAutoFit/>
          </a:bodyPr>
          <a:lstStyle/>
          <a:p>
            <a:r>
              <a:rPr lang="en-GB" sz="800" kern="0" dirty="0">
                <a:effectLst/>
                <a:latin typeface="Nunito SemiBold" pitchFamily="2" charset="0"/>
                <a:ea typeface="Calibri" panose="020F0502020204030204" pitchFamily="34" charset="0"/>
                <a:cs typeface="AppleSystemUIFont"/>
              </a:rPr>
              <a:t>Most often, pupils will hold the brush using the same tripod grip they use for writing, but you can vary the way pupils grip the brush easily which can lead to a wide range of expressive mark making. Holding the brush further away from the metal ferrule usually leads to greater expressive brush work, because the artist has less control over the brush. Conversely, holding it closer to the bristles increases control. Good brush control helps us paint straight lines (using the side of the brush), and accurate details (using the tip). Brush control enables us to paint smooth, flat areas of colour or graduated tonal teas from light to dark. This is always learned through repeated practice, but I find that painting colouring pages is an effective, highly-motivational way to learn brush control. There are so many brilliant colouring pages these days, and essentially, they are a scaffolding mechanism to develop fine motor skills.</a:t>
            </a:r>
            <a:endParaRPr lang="en-GB" sz="800" kern="100" dirty="0">
              <a:effectLst/>
              <a:latin typeface="Nunito SemiBold" pitchFamily="2" charset="0"/>
              <a:ea typeface="Calibri" panose="020F0502020204030204" pitchFamily="34" charset="0"/>
              <a:cs typeface="Times New Roman" panose="02020603050405020304" pitchFamily="18" charset="0"/>
            </a:endParaRPr>
          </a:p>
        </p:txBody>
      </p:sp>
      <p:pic>
        <p:nvPicPr>
          <p:cNvPr id="3074" name="Picture 2" descr="How To Hold a Paint Brush - Simple Tens">
            <a:extLst>
              <a:ext uri="{FF2B5EF4-FFF2-40B4-BE49-F238E27FC236}">
                <a16:creationId xmlns:a16="http://schemas.microsoft.com/office/drawing/2014/main" id="{19946495-B44B-B37B-5453-8ED47E385F5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0819" y="2601456"/>
            <a:ext cx="856215" cy="86630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ow To Hold a Paint Brush - Simple Tens">
            <a:extLst>
              <a:ext uri="{FF2B5EF4-FFF2-40B4-BE49-F238E27FC236}">
                <a16:creationId xmlns:a16="http://schemas.microsoft.com/office/drawing/2014/main" id="{6E07F364-8BC4-1898-6242-E1DF7B585B3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90602" y="2547850"/>
            <a:ext cx="996554" cy="866304"/>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Brush in Hand | Free SVG">
            <a:extLst>
              <a:ext uri="{FF2B5EF4-FFF2-40B4-BE49-F238E27FC236}">
                <a16:creationId xmlns:a16="http://schemas.microsoft.com/office/drawing/2014/main" id="{A3BB3D8E-9369-EFAD-E324-65416347568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94536" y="192263"/>
            <a:ext cx="921742" cy="921742"/>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Easy Grip Paint Brushes 6pk  hi-res">
            <a:hlinkClick r:id="rId7"/>
            <a:extLst>
              <a:ext uri="{FF2B5EF4-FFF2-40B4-BE49-F238E27FC236}">
                <a16:creationId xmlns:a16="http://schemas.microsoft.com/office/drawing/2014/main" id="{0A0FC9D9-790E-EFAC-9ADB-BF39042BB73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79606" y="160599"/>
            <a:ext cx="921742" cy="9217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99252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E370E5E-3016-697C-5132-27AEFA183F7F}"/>
              </a:ext>
            </a:extLst>
          </p:cNvPr>
          <p:cNvSpPr txBox="1"/>
          <p:nvPr/>
        </p:nvSpPr>
        <p:spPr>
          <a:xfrm>
            <a:off x="156872" y="467582"/>
            <a:ext cx="3158067" cy="307777"/>
          </a:xfrm>
          <a:prstGeom prst="rect">
            <a:avLst/>
          </a:prstGeom>
          <a:noFill/>
        </p:spPr>
        <p:txBody>
          <a:bodyPr wrap="square" rtlCol="0">
            <a:spAutoFit/>
          </a:bodyPr>
          <a:lstStyle/>
          <a:p>
            <a:r>
              <a:rPr lang="en-US" sz="1400" b="1" dirty="0">
                <a:solidFill>
                  <a:schemeClr val="bg1"/>
                </a:solidFill>
                <a:latin typeface="Nunito ExtraBold" pitchFamily="2" charset="77"/>
              </a:rPr>
              <a:t>Painting Techniques</a:t>
            </a:r>
          </a:p>
        </p:txBody>
      </p:sp>
      <p:sp>
        <p:nvSpPr>
          <p:cNvPr id="6" name="TextBox 5">
            <a:extLst>
              <a:ext uri="{FF2B5EF4-FFF2-40B4-BE49-F238E27FC236}">
                <a16:creationId xmlns:a16="http://schemas.microsoft.com/office/drawing/2014/main" id="{990DF9D6-B09F-E70B-9399-643EEB60AB62}"/>
              </a:ext>
            </a:extLst>
          </p:cNvPr>
          <p:cNvSpPr txBox="1"/>
          <p:nvPr/>
        </p:nvSpPr>
        <p:spPr>
          <a:xfrm>
            <a:off x="116194" y="1063924"/>
            <a:ext cx="4657883" cy="1446550"/>
          </a:xfrm>
          <a:custGeom>
            <a:avLst/>
            <a:gdLst>
              <a:gd name="connsiteX0" fmla="*/ 0 w 4627914"/>
              <a:gd name="connsiteY0" fmla="*/ 0 h 1938992"/>
              <a:gd name="connsiteX1" fmla="*/ 4627914 w 4627914"/>
              <a:gd name="connsiteY1" fmla="*/ 0 h 1938992"/>
              <a:gd name="connsiteX2" fmla="*/ 4627914 w 4627914"/>
              <a:gd name="connsiteY2" fmla="*/ 1938992 h 1938992"/>
              <a:gd name="connsiteX3" fmla="*/ 0 w 4627914"/>
              <a:gd name="connsiteY3" fmla="*/ 1938992 h 1938992"/>
              <a:gd name="connsiteX4" fmla="*/ 0 w 4627914"/>
              <a:gd name="connsiteY4" fmla="*/ 0 h 1938992"/>
              <a:gd name="connsiteX0" fmla="*/ 0 w 4627914"/>
              <a:gd name="connsiteY0" fmla="*/ 0 h 1938992"/>
              <a:gd name="connsiteX1" fmla="*/ 2241271 w 4627914"/>
              <a:gd name="connsiteY1" fmla="*/ 4859 h 1938992"/>
              <a:gd name="connsiteX2" fmla="*/ 4627914 w 4627914"/>
              <a:gd name="connsiteY2" fmla="*/ 0 h 1938992"/>
              <a:gd name="connsiteX3" fmla="*/ 4627914 w 4627914"/>
              <a:gd name="connsiteY3" fmla="*/ 1938992 h 1938992"/>
              <a:gd name="connsiteX4" fmla="*/ 0 w 4627914"/>
              <a:gd name="connsiteY4" fmla="*/ 1938992 h 1938992"/>
              <a:gd name="connsiteX5" fmla="*/ 0 w 4627914"/>
              <a:gd name="connsiteY5" fmla="*/ 0 h 1938992"/>
              <a:gd name="connsiteX0" fmla="*/ 0 w 4627914"/>
              <a:gd name="connsiteY0" fmla="*/ 0 h 1938992"/>
              <a:gd name="connsiteX1" fmla="*/ 2241271 w 4627914"/>
              <a:gd name="connsiteY1" fmla="*/ 4859 h 1938992"/>
              <a:gd name="connsiteX2" fmla="*/ 4627914 w 4627914"/>
              <a:gd name="connsiteY2" fmla="*/ 0 h 1938992"/>
              <a:gd name="connsiteX3" fmla="*/ 4622162 w 4627914"/>
              <a:gd name="connsiteY3" fmla="*/ 942262 h 1938992"/>
              <a:gd name="connsiteX4" fmla="*/ 4627914 w 4627914"/>
              <a:gd name="connsiteY4" fmla="*/ 1938992 h 1938992"/>
              <a:gd name="connsiteX5" fmla="*/ 0 w 4627914"/>
              <a:gd name="connsiteY5" fmla="*/ 1938992 h 1938992"/>
              <a:gd name="connsiteX6" fmla="*/ 0 w 4627914"/>
              <a:gd name="connsiteY6" fmla="*/ 0 h 1938992"/>
              <a:gd name="connsiteX0" fmla="*/ 0 w 4627914"/>
              <a:gd name="connsiteY0" fmla="*/ 0 h 1938992"/>
              <a:gd name="connsiteX1" fmla="*/ 2241271 w 4627914"/>
              <a:gd name="connsiteY1" fmla="*/ 4859 h 1938992"/>
              <a:gd name="connsiteX2" fmla="*/ 2264276 w 4627914"/>
              <a:gd name="connsiteY2" fmla="*/ 983411 h 1938992"/>
              <a:gd name="connsiteX3" fmla="*/ 4622162 w 4627914"/>
              <a:gd name="connsiteY3" fmla="*/ 942262 h 1938992"/>
              <a:gd name="connsiteX4" fmla="*/ 4627914 w 4627914"/>
              <a:gd name="connsiteY4" fmla="*/ 1938992 h 1938992"/>
              <a:gd name="connsiteX5" fmla="*/ 0 w 4627914"/>
              <a:gd name="connsiteY5" fmla="*/ 1938992 h 1938992"/>
              <a:gd name="connsiteX6" fmla="*/ 0 w 4627914"/>
              <a:gd name="connsiteY6" fmla="*/ 0 h 1938992"/>
              <a:gd name="connsiteX0" fmla="*/ 0 w 4627914"/>
              <a:gd name="connsiteY0" fmla="*/ 0 h 1938992"/>
              <a:gd name="connsiteX1" fmla="*/ 2241271 w 4627914"/>
              <a:gd name="connsiteY1" fmla="*/ 4859 h 1938992"/>
              <a:gd name="connsiteX2" fmla="*/ 2264276 w 4627914"/>
              <a:gd name="connsiteY2" fmla="*/ 983411 h 1938992"/>
              <a:gd name="connsiteX3" fmla="*/ 4622162 w 4627914"/>
              <a:gd name="connsiteY3" fmla="*/ 942262 h 1938992"/>
              <a:gd name="connsiteX4" fmla="*/ 4627914 w 4627914"/>
              <a:gd name="connsiteY4" fmla="*/ 1938992 h 1938992"/>
              <a:gd name="connsiteX5" fmla="*/ 0 w 4627914"/>
              <a:gd name="connsiteY5" fmla="*/ 1938992 h 1938992"/>
              <a:gd name="connsiteX6" fmla="*/ 0 w 4627914"/>
              <a:gd name="connsiteY6" fmla="*/ 0 h 1938992"/>
              <a:gd name="connsiteX0" fmla="*/ 0 w 4627914"/>
              <a:gd name="connsiteY0" fmla="*/ 0 h 1938992"/>
              <a:gd name="connsiteX1" fmla="*/ 2241271 w 4627914"/>
              <a:gd name="connsiteY1" fmla="*/ 4859 h 1938992"/>
              <a:gd name="connsiteX2" fmla="*/ 2264276 w 4627914"/>
              <a:gd name="connsiteY2" fmla="*/ 983411 h 1938992"/>
              <a:gd name="connsiteX3" fmla="*/ 4622162 w 4627914"/>
              <a:gd name="connsiteY3" fmla="*/ 942262 h 1938992"/>
              <a:gd name="connsiteX4" fmla="*/ 4627914 w 4627914"/>
              <a:gd name="connsiteY4" fmla="*/ 1938992 h 1938992"/>
              <a:gd name="connsiteX5" fmla="*/ 0 w 4627914"/>
              <a:gd name="connsiteY5" fmla="*/ 1938992 h 1938992"/>
              <a:gd name="connsiteX6" fmla="*/ 0 w 4627914"/>
              <a:gd name="connsiteY6" fmla="*/ 0 h 1938992"/>
              <a:gd name="connsiteX0" fmla="*/ 0 w 4627914"/>
              <a:gd name="connsiteY0" fmla="*/ 0 h 1938992"/>
              <a:gd name="connsiteX1" fmla="*/ 2241271 w 4627914"/>
              <a:gd name="connsiteY1" fmla="*/ 4859 h 1938992"/>
              <a:gd name="connsiteX2" fmla="*/ 2264276 w 4627914"/>
              <a:gd name="connsiteY2" fmla="*/ 983411 h 1938992"/>
              <a:gd name="connsiteX3" fmla="*/ 4622162 w 4627914"/>
              <a:gd name="connsiteY3" fmla="*/ 942262 h 1938992"/>
              <a:gd name="connsiteX4" fmla="*/ 4627914 w 4627914"/>
              <a:gd name="connsiteY4" fmla="*/ 1938992 h 1938992"/>
              <a:gd name="connsiteX5" fmla="*/ 0 w 4627914"/>
              <a:gd name="connsiteY5" fmla="*/ 1938992 h 1938992"/>
              <a:gd name="connsiteX6" fmla="*/ 0 w 4627914"/>
              <a:gd name="connsiteY6" fmla="*/ 0 h 1938992"/>
              <a:gd name="connsiteX0" fmla="*/ 0 w 4627914"/>
              <a:gd name="connsiteY0" fmla="*/ 0 h 1938992"/>
              <a:gd name="connsiteX1" fmla="*/ 2275776 w 4627914"/>
              <a:gd name="connsiteY1" fmla="*/ 10610 h 1938992"/>
              <a:gd name="connsiteX2" fmla="*/ 2264276 w 4627914"/>
              <a:gd name="connsiteY2" fmla="*/ 983411 h 1938992"/>
              <a:gd name="connsiteX3" fmla="*/ 4622162 w 4627914"/>
              <a:gd name="connsiteY3" fmla="*/ 942262 h 1938992"/>
              <a:gd name="connsiteX4" fmla="*/ 4627914 w 4627914"/>
              <a:gd name="connsiteY4" fmla="*/ 1938992 h 1938992"/>
              <a:gd name="connsiteX5" fmla="*/ 0 w 4627914"/>
              <a:gd name="connsiteY5" fmla="*/ 1938992 h 1938992"/>
              <a:gd name="connsiteX6" fmla="*/ 0 w 4627914"/>
              <a:gd name="connsiteY6" fmla="*/ 0 h 1938992"/>
              <a:gd name="connsiteX0" fmla="*/ 0 w 4627914"/>
              <a:gd name="connsiteY0" fmla="*/ 0 h 1938992"/>
              <a:gd name="connsiteX1" fmla="*/ 2275776 w 4627914"/>
              <a:gd name="connsiteY1" fmla="*/ 10610 h 1938992"/>
              <a:gd name="connsiteX2" fmla="*/ 2264276 w 4627914"/>
              <a:gd name="connsiteY2" fmla="*/ 983411 h 1938992"/>
              <a:gd name="connsiteX3" fmla="*/ 4622162 w 4627914"/>
              <a:gd name="connsiteY3" fmla="*/ 942262 h 1938992"/>
              <a:gd name="connsiteX4" fmla="*/ 4627914 w 4627914"/>
              <a:gd name="connsiteY4" fmla="*/ 1938992 h 1938992"/>
              <a:gd name="connsiteX5" fmla="*/ 0 w 4627914"/>
              <a:gd name="connsiteY5" fmla="*/ 1938992 h 1938992"/>
              <a:gd name="connsiteX6" fmla="*/ 0 w 4627914"/>
              <a:gd name="connsiteY6" fmla="*/ 0 h 1938992"/>
              <a:gd name="connsiteX0" fmla="*/ 0 w 4627914"/>
              <a:gd name="connsiteY0" fmla="*/ 0 h 1938992"/>
              <a:gd name="connsiteX1" fmla="*/ 2264274 w 4627914"/>
              <a:gd name="connsiteY1" fmla="*/ 16361 h 1938992"/>
              <a:gd name="connsiteX2" fmla="*/ 2264276 w 4627914"/>
              <a:gd name="connsiteY2" fmla="*/ 983411 h 1938992"/>
              <a:gd name="connsiteX3" fmla="*/ 4622162 w 4627914"/>
              <a:gd name="connsiteY3" fmla="*/ 942262 h 1938992"/>
              <a:gd name="connsiteX4" fmla="*/ 4627914 w 4627914"/>
              <a:gd name="connsiteY4" fmla="*/ 1938992 h 1938992"/>
              <a:gd name="connsiteX5" fmla="*/ 0 w 4627914"/>
              <a:gd name="connsiteY5" fmla="*/ 1938992 h 1938992"/>
              <a:gd name="connsiteX6" fmla="*/ 0 w 4627914"/>
              <a:gd name="connsiteY6" fmla="*/ 0 h 1938992"/>
              <a:gd name="connsiteX0" fmla="*/ 0 w 4627918"/>
              <a:gd name="connsiteY0" fmla="*/ 0 h 1938992"/>
              <a:gd name="connsiteX1" fmla="*/ 2264274 w 4627918"/>
              <a:gd name="connsiteY1" fmla="*/ 16361 h 1938992"/>
              <a:gd name="connsiteX2" fmla="*/ 4627914 w 4627918"/>
              <a:gd name="connsiteY2" fmla="*/ 11502 h 1938992"/>
              <a:gd name="connsiteX3" fmla="*/ 4622162 w 4627918"/>
              <a:gd name="connsiteY3" fmla="*/ 942262 h 1938992"/>
              <a:gd name="connsiteX4" fmla="*/ 4627914 w 4627918"/>
              <a:gd name="connsiteY4" fmla="*/ 1938992 h 1938992"/>
              <a:gd name="connsiteX5" fmla="*/ 0 w 4627918"/>
              <a:gd name="connsiteY5" fmla="*/ 1938992 h 1938992"/>
              <a:gd name="connsiteX6" fmla="*/ 0 w 4627918"/>
              <a:gd name="connsiteY6" fmla="*/ 0 h 1938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27918" h="1938992">
                <a:moveTo>
                  <a:pt x="0" y="0"/>
                </a:moveTo>
                <a:lnTo>
                  <a:pt x="2264274" y="16361"/>
                </a:lnTo>
                <a:cubicBezTo>
                  <a:pt x="2254689" y="37745"/>
                  <a:pt x="4631748" y="18873"/>
                  <a:pt x="4627914" y="11502"/>
                </a:cubicBezTo>
                <a:cubicBezTo>
                  <a:pt x="4620246" y="15038"/>
                  <a:pt x="4612577" y="932975"/>
                  <a:pt x="4622162" y="942262"/>
                </a:cubicBezTo>
                <a:cubicBezTo>
                  <a:pt x="4624079" y="1274505"/>
                  <a:pt x="4625997" y="1606749"/>
                  <a:pt x="4627914" y="1938992"/>
                </a:cubicBezTo>
                <a:lnTo>
                  <a:pt x="0" y="1938992"/>
                </a:lnTo>
                <a:lnTo>
                  <a:pt x="0" y="0"/>
                </a:lnTo>
                <a:close/>
              </a:path>
            </a:pathLst>
          </a:custGeom>
          <a:noFill/>
        </p:spPr>
        <p:txBody>
          <a:bodyPr wrap="square" rtlCol="0">
            <a:spAutoFit/>
          </a:bodyPr>
          <a:lstStyle/>
          <a:p>
            <a:r>
              <a:rPr lang="en-GB" sz="800" kern="0" dirty="0">
                <a:effectLst/>
                <a:latin typeface="Nunito SemiBold" pitchFamily="2" charset="0"/>
                <a:ea typeface="Calibri" panose="020F0502020204030204" pitchFamily="34" charset="0"/>
                <a:cs typeface="AppleSystemUIFont"/>
              </a:rPr>
              <a:t>There are also many different painting techniques you can use, depending on the type of paint you’re using and the surface you’re working on. If you’re using watercolour paint, then you should teach pupils how to apply a watercolour wash. This isn’t something we master on our first attempt. It takes a lot of practice. To do it, you need to mix a small amount of paint with around three times the quantity of water in a palette. Then, using a wide brush, begin applying the paint in smooth, horizontal strokes across the page, blending the brush strokes as you go, so there are no brush marks showing. It’s the default technique for painting skies of course and you’d use a graduated wash where the tone gets lighter the closer it gets to the horizon. As I say, it’s not easy to do. I’ve seen year 4 and 5 pupils do it quite well, but year 11 students still struggle, so it isn’t easy. This same principle is used a lot when watercolour painting to blend tones and create lighter and darker areas</a:t>
            </a:r>
            <a:endParaRPr lang="en-GB" sz="800" kern="100" dirty="0">
              <a:effectLst/>
              <a:latin typeface="Nunito SemiBold" pitchFamily="2" charset="0"/>
              <a:ea typeface="Calibri" panose="020F0502020204030204" pitchFamily="34" charset="0"/>
              <a:cs typeface="Times New Roman" panose="02020603050405020304" pitchFamily="18" charset="0"/>
            </a:endParaRPr>
          </a:p>
        </p:txBody>
      </p:sp>
      <p:pic>
        <p:nvPicPr>
          <p:cNvPr id="8" name="Picture 7" descr="Shape&#10;&#10;Description automatically generated with medium confidence">
            <a:extLst>
              <a:ext uri="{FF2B5EF4-FFF2-40B4-BE49-F238E27FC236}">
                <a16:creationId xmlns:a16="http://schemas.microsoft.com/office/drawing/2014/main" id="{6BA45008-60A0-58A6-3DCC-8130CBEF15B7}"/>
              </a:ext>
            </a:extLst>
          </p:cNvPr>
          <p:cNvPicPr>
            <a:picLocks noChangeAspect="1"/>
          </p:cNvPicPr>
          <p:nvPr/>
        </p:nvPicPr>
        <p:blipFill>
          <a:blip r:embed="rId3"/>
          <a:stretch>
            <a:fillRect/>
          </a:stretch>
        </p:blipFill>
        <p:spPr>
          <a:xfrm>
            <a:off x="2027621" y="128935"/>
            <a:ext cx="985070" cy="985070"/>
          </a:xfrm>
          <a:prstGeom prst="rect">
            <a:avLst/>
          </a:prstGeom>
        </p:spPr>
      </p:pic>
      <p:pic>
        <p:nvPicPr>
          <p:cNvPr id="4098" name="Picture 2" descr="Introduction to Watercolour">
            <a:extLst>
              <a:ext uri="{FF2B5EF4-FFF2-40B4-BE49-F238E27FC236}">
                <a16:creationId xmlns:a16="http://schemas.microsoft.com/office/drawing/2014/main" id="{C023E09C-515E-B0F4-1E11-EBBF775F25D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51989" y="122274"/>
            <a:ext cx="1431154" cy="804127"/>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Watercolor Tutorial, Painting Clouds for Kids - Amy's Art Table">
            <a:extLst>
              <a:ext uri="{FF2B5EF4-FFF2-40B4-BE49-F238E27FC236}">
                <a16:creationId xmlns:a16="http://schemas.microsoft.com/office/drawing/2014/main" id="{FAF3A851-0FC8-B93C-3432-A531E78AE60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8687" y="2510474"/>
            <a:ext cx="1146473" cy="762926"/>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W&amp;N - Artist Water Colour 5ml — Fred Aldous">
            <a:extLst>
              <a:ext uri="{FF2B5EF4-FFF2-40B4-BE49-F238E27FC236}">
                <a16:creationId xmlns:a16="http://schemas.microsoft.com/office/drawing/2014/main" id="{5DE07048-F071-BB3A-AD00-E70A9C80236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81679" y="2430444"/>
            <a:ext cx="1554479" cy="9229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74765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E370E5E-3016-697C-5132-27AEFA183F7F}"/>
              </a:ext>
            </a:extLst>
          </p:cNvPr>
          <p:cNvSpPr txBox="1"/>
          <p:nvPr/>
        </p:nvSpPr>
        <p:spPr>
          <a:xfrm>
            <a:off x="156872" y="467582"/>
            <a:ext cx="3158067" cy="307777"/>
          </a:xfrm>
          <a:prstGeom prst="rect">
            <a:avLst/>
          </a:prstGeom>
          <a:noFill/>
        </p:spPr>
        <p:txBody>
          <a:bodyPr wrap="square" rtlCol="0">
            <a:spAutoFit/>
          </a:bodyPr>
          <a:lstStyle/>
          <a:p>
            <a:r>
              <a:rPr lang="en-US" sz="1400" b="1" dirty="0">
                <a:solidFill>
                  <a:schemeClr val="bg1"/>
                </a:solidFill>
                <a:latin typeface="Nunito ExtraBold" pitchFamily="2" charset="77"/>
              </a:rPr>
              <a:t>Creating Texture</a:t>
            </a:r>
          </a:p>
        </p:txBody>
      </p:sp>
      <p:pic>
        <p:nvPicPr>
          <p:cNvPr id="8" name="Picture 7" descr="Shape&#10;&#10;Description automatically generated with medium confidence">
            <a:extLst>
              <a:ext uri="{FF2B5EF4-FFF2-40B4-BE49-F238E27FC236}">
                <a16:creationId xmlns:a16="http://schemas.microsoft.com/office/drawing/2014/main" id="{6BA45008-60A0-58A6-3DCC-8130CBEF15B7}"/>
              </a:ext>
            </a:extLst>
          </p:cNvPr>
          <p:cNvPicPr>
            <a:picLocks noChangeAspect="1"/>
          </p:cNvPicPr>
          <p:nvPr/>
        </p:nvPicPr>
        <p:blipFill>
          <a:blip r:embed="rId3"/>
          <a:stretch>
            <a:fillRect/>
          </a:stretch>
        </p:blipFill>
        <p:spPr>
          <a:xfrm>
            <a:off x="2027621" y="128935"/>
            <a:ext cx="985070" cy="985070"/>
          </a:xfrm>
          <a:prstGeom prst="rect">
            <a:avLst/>
          </a:prstGeom>
        </p:spPr>
      </p:pic>
      <p:sp>
        <p:nvSpPr>
          <p:cNvPr id="4" name="TextBox 3">
            <a:extLst>
              <a:ext uri="{FF2B5EF4-FFF2-40B4-BE49-F238E27FC236}">
                <a16:creationId xmlns:a16="http://schemas.microsoft.com/office/drawing/2014/main" id="{320E40DB-6042-7832-25BF-E7F16B870C6C}"/>
              </a:ext>
            </a:extLst>
          </p:cNvPr>
          <p:cNvSpPr txBox="1"/>
          <p:nvPr/>
        </p:nvSpPr>
        <p:spPr>
          <a:xfrm>
            <a:off x="197025" y="1114005"/>
            <a:ext cx="4476014" cy="2062103"/>
          </a:xfrm>
          <a:prstGeom prst="rect">
            <a:avLst/>
          </a:prstGeom>
          <a:noFill/>
        </p:spPr>
        <p:txBody>
          <a:bodyPr wrap="square">
            <a:spAutoFit/>
          </a:bodyPr>
          <a:lstStyle/>
          <a:p>
            <a:r>
              <a:rPr lang="en-GB" sz="800" kern="0" dirty="0">
                <a:effectLst/>
                <a:latin typeface="Nunito SemiBold" pitchFamily="2" charset="0"/>
                <a:ea typeface="Calibri" panose="020F0502020204030204" pitchFamily="34" charset="0"/>
                <a:cs typeface="AppleSystemUIFont"/>
              </a:rPr>
              <a:t>Often, you want to create textures when painting. Depending on the texture you’re creating, you’ll use a combination of brush technique and paint type to create it. </a:t>
            </a:r>
          </a:p>
          <a:p>
            <a:r>
              <a:rPr lang="en-GB" sz="800" kern="0" dirty="0">
                <a:effectLst/>
                <a:latin typeface="Nunito SemiBold" pitchFamily="2" charset="0"/>
                <a:ea typeface="Calibri" panose="020F0502020204030204" pitchFamily="34" charset="0"/>
                <a:cs typeface="AppleSystemUIFont"/>
              </a:rPr>
              <a:t>The dry brush technique is where you use a small amount of paint on a coarse, textured brush and dab it over a base colour. You can use the dry brush technique using any type of paint, but it’s most often used with acrylics. </a:t>
            </a:r>
          </a:p>
          <a:p>
            <a:r>
              <a:rPr lang="en-GB" sz="800" b="1" kern="0" dirty="0">
                <a:effectLst/>
                <a:latin typeface="Nunito" pitchFamily="2" charset="0"/>
                <a:ea typeface="Calibri" panose="020F0502020204030204" pitchFamily="34" charset="0"/>
                <a:cs typeface="AppleSystemUIFont"/>
              </a:rPr>
              <a:t>Pupils should learn how to create a variety of textures and I always link these to an artist’s technique. </a:t>
            </a:r>
          </a:p>
          <a:p>
            <a:pPr marL="171450" indent="-171450">
              <a:buFont typeface="Arial" panose="020B0604020202020204" pitchFamily="34" charset="0"/>
              <a:buChar char="•"/>
            </a:pPr>
            <a:r>
              <a:rPr lang="en-GB" sz="800" kern="0" dirty="0">
                <a:effectLst/>
                <a:latin typeface="Nunito SemiBold" pitchFamily="2" charset="0"/>
                <a:ea typeface="Calibri" panose="020F0502020204030204" pitchFamily="34" charset="0"/>
                <a:cs typeface="AppleSystemUIFont"/>
              </a:rPr>
              <a:t>Contemporary artists such as Anselm Kiefer and Frank Auerbach, used impasto techniques of painting with thick acrylic paint. Impasto uses a lot of paint and so is expensive, but you can thicken your paint with cornflour to save money. </a:t>
            </a:r>
          </a:p>
          <a:p>
            <a:pPr marL="171450" indent="-171450">
              <a:buFont typeface="Arial" panose="020B0604020202020204" pitchFamily="34" charset="0"/>
              <a:buChar char="•"/>
            </a:pPr>
            <a:r>
              <a:rPr lang="en-GB" sz="800" kern="0" dirty="0">
                <a:effectLst/>
                <a:latin typeface="Nunito SemiBold" pitchFamily="2" charset="0"/>
                <a:ea typeface="Calibri" panose="020F0502020204030204" pitchFamily="34" charset="0"/>
                <a:cs typeface="AppleSystemUIFont"/>
              </a:rPr>
              <a:t>Rembrandt, Corot and Lucien Freud used expressive, gestural brush strokes. </a:t>
            </a:r>
          </a:p>
          <a:p>
            <a:pPr marL="171450" indent="-171450">
              <a:buFont typeface="Arial" panose="020B0604020202020204" pitchFamily="34" charset="0"/>
              <a:buChar char="•"/>
            </a:pPr>
            <a:r>
              <a:rPr lang="en-GB" sz="800" kern="0" dirty="0">
                <a:effectLst/>
                <a:latin typeface="Nunito SemiBold" pitchFamily="2" charset="0"/>
                <a:ea typeface="Calibri" panose="020F0502020204030204" pitchFamily="34" charset="0"/>
                <a:cs typeface="AppleSystemUIFont"/>
              </a:rPr>
              <a:t>Van Gogh and the Post-Impressionists used directional brush strokes. </a:t>
            </a:r>
          </a:p>
          <a:p>
            <a:pPr marL="171450" indent="-171450">
              <a:buFont typeface="Arial" panose="020B0604020202020204" pitchFamily="34" charset="0"/>
              <a:buChar char="•"/>
            </a:pPr>
            <a:r>
              <a:rPr lang="en-GB" sz="800" kern="0" dirty="0">
                <a:effectLst/>
                <a:latin typeface="Nunito SemiBold" pitchFamily="2" charset="0"/>
                <a:ea typeface="Calibri" panose="020F0502020204030204" pitchFamily="34" charset="0"/>
                <a:cs typeface="AppleSystemUIFont"/>
              </a:rPr>
              <a:t>Signac, Seurat, and Pissarro used dabbing, Pointillist techniques. </a:t>
            </a:r>
          </a:p>
          <a:p>
            <a:pPr marL="171450" indent="-171450">
              <a:buFont typeface="Arial" panose="020B0604020202020204" pitchFamily="34" charset="0"/>
              <a:buChar char="•"/>
            </a:pPr>
            <a:r>
              <a:rPr lang="en-GB" sz="800" kern="0" dirty="0">
                <a:effectLst/>
                <a:latin typeface="Nunito SemiBold" pitchFamily="2" charset="0"/>
                <a:ea typeface="Calibri" panose="020F0502020204030204" pitchFamily="34" charset="0"/>
                <a:cs typeface="AppleSystemUIFont"/>
              </a:rPr>
              <a:t>Chinese and Japanese artists painted beautiful, gestural lines and textures using </a:t>
            </a:r>
            <a:r>
              <a:rPr lang="en-GB" sz="800" kern="0" dirty="0">
                <a:effectLst/>
                <a:latin typeface="Nunito SemiBold" pitchFamily="2" charset="0"/>
                <a:ea typeface="Calibri" panose="020F0502020204030204" pitchFamily="34" charset="0"/>
                <a:cs typeface="AppleSystemUIFont"/>
                <a:hlinkClick r:id="rId4"/>
              </a:rPr>
              <a:t>inks.</a:t>
            </a:r>
            <a:endParaRPr lang="en-GB" sz="800" kern="0" dirty="0">
              <a:effectLst/>
              <a:latin typeface="Nunito SemiBold" pitchFamily="2" charset="0"/>
              <a:ea typeface="Calibri" panose="020F0502020204030204" pitchFamily="34" charset="0"/>
              <a:cs typeface="AppleSystemUIFont"/>
            </a:endParaRPr>
          </a:p>
          <a:p>
            <a:r>
              <a:rPr lang="en-GB" sz="800" b="1" kern="0" dirty="0">
                <a:effectLst/>
                <a:latin typeface="Nunito" pitchFamily="2" charset="0"/>
                <a:ea typeface="Calibri" panose="020F0502020204030204" pitchFamily="34" charset="0"/>
                <a:cs typeface="AppleSystemUIFont"/>
              </a:rPr>
              <a:t>There is a lot to learn from how artists painted, how they used they brush and how they mixed colours.</a:t>
            </a:r>
            <a:endParaRPr lang="en-GB" sz="800" b="1" kern="100" dirty="0">
              <a:effectLst/>
              <a:latin typeface="Nunito" pitchFamily="2" charset="0"/>
              <a:ea typeface="Calibri" panose="020F0502020204030204" pitchFamily="34" charset="0"/>
              <a:cs typeface="Times New Roman" panose="02020603050405020304" pitchFamily="18" charset="0"/>
            </a:endParaRPr>
          </a:p>
        </p:txBody>
      </p:sp>
      <p:pic>
        <p:nvPicPr>
          <p:cNvPr id="5122" name="Picture 2" descr="Assorted Drawing Inks 600ml 6pk  large">
            <a:hlinkClick r:id="rId4"/>
            <a:extLst>
              <a:ext uri="{FF2B5EF4-FFF2-40B4-BE49-F238E27FC236}">
                <a16:creationId xmlns:a16="http://schemas.microsoft.com/office/drawing/2014/main" id="{91057E8C-0947-DD76-C13B-E213879FF5E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43116" y="2126864"/>
            <a:ext cx="600172" cy="600172"/>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10 Art Activities To Do At Home — Online Art Lessons">
            <a:extLst>
              <a:ext uri="{FF2B5EF4-FFF2-40B4-BE49-F238E27FC236}">
                <a16:creationId xmlns:a16="http://schemas.microsoft.com/office/drawing/2014/main" id="{12991B54-1A72-2B28-DFF0-5F9774759D3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97567" y="285024"/>
            <a:ext cx="1371457" cy="7598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785230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TaxKeywordTaxHTField xmlns="8caa2523-38c4-47d5-ba88-cfca94324143">
      <Terms xmlns="http://schemas.microsoft.com/office/infopath/2007/PartnerControls"/>
    </TaxKeywordTaxHTField>
    <TaxCatchAll xmlns="8caa2523-38c4-47d5-ba88-cfca94324143" xsi:nil="true"/>
    <lcf76f155ced4ddcb4097134ff3c332f xmlns="b58c276f-d44a-4a04-8f11-7405000f2696">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haredContentType xmlns="Microsoft.SharePoint.Taxonomy.ContentTypeSync" SourceId="1e02b8a3-2432-4edf-aba3-367a084fabc2" ContentTypeId="0x0101" PreviousValue="false"/>
</file>

<file path=customXml/item4.xml><?xml version="1.0" encoding="utf-8"?>
<ct:contentTypeSchema xmlns:ct="http://schemas.microsoft.com/office/2006/metadata/contentType" xmlns:ma="http://schemas.microsoft.com/office/2006/metadata/properties/metaAttributes" ct:_="" ma:_="" ma:contentTypeName="Document" ma:contentTypeID="0x010100084C4D8C54C2834D8F35AC8F100CBE88" ma:contentTypeVersion="15" ma:contentTypeDescription="Create a new document." ma:contentTypeScope="" ma:versionID="c6a2c3731775b8a8b25519de101ba86a">
  <xsd:schema xmlns:xsd="http://www.w3.org/2001/XMLSchema" xmlns:xs="http://www.w3.org/2001/XMLSchema" xmlns:p="http://schemas.microsoft.com/office/2006/metadata/properties" xmlns:ns2="8caa2523-38c4-47d5-ba88-cfca94324143" xmlns:ns3="b58c276f-d44a-4a04-8f11-7405000f2696" xmlns:ns4="9a7ac00c-f263-413c-a937-9384b18011d3" targetNamespace="http://schemas.microsoft.com/office/2006/metadata/properties" ma:root="true" ma:fieldsID="3c49bae3d5269d2f04fba511afe5f818" ns2:_="" ns3:_="" ns4:_="">
    <xsd:import namespace="8caa2523-38c4-47d5-ba88-cfca94324143"/>
    <xsd:import namespace="b58c276f-d44a-4a04-8f11-7405000f2696"/>
    <xsd:import namespace="9a7ac00c-f263-413c-a937-9384b18011d3"/>
    <xsd:element name="properties">
      <xsd:complexType>
        <xsd:sequence>
          <xsd:element name="documentManagement">
            <xsd:complexType>
              <xsd:all>
                <xsd:element ref="ns2:TaxKeywordTaxHTField" minOccurs="0"/>
                <xsd:element ref="ns2:TaxCatchAll" minOccurs="0"/>
                <xsd:element ref="ns2:TaxCatchAllLabel"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ServiceLocation" minOccurs="0"/>
                <xsd:element ref="ns3:MediaLengthInSeconds" minOccurs="0"/>
                <xsd:element ref="ns4:SharedWithUsers" minOccurs="0"/>
                <xsd:element ref="ns4:SharedWithDetails" minOccurs="0"/>
                <xsd:element ref="ns3: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caa2523-38c4-47d5-ba88-cfca94324143" elementFormDefault="qualified">
    <xsd:import namespace="http://schemas.microsoft.com/office/2006/documentManagement/types"/>
    <xsd:import namespace="http://schemas.microsoft.com/office/infopath/2007/PartnerControls"/>
    <xsd:element name="TaxKeywordTaxHTField" ma:index="8" nillable="true" ma:taxonomy="true" ma:internalName="TaxKeywordTaxHTField" ma:taxonomyFieldName="TaxKeyword" ma:displayName="Enterprise Keywords" ma:fieldId="{23f27201-bee3-471e-b2e7-b64fd8b7ca38}" ma:taxonomyMulti="true" ma:sspId="1e02b8a3-2432-4edf-aba3-367a084fabc2" ma:termSetId="00000000-0000-0000-0000-000000000000" ma:anchorId="00000000-0000-0000-0000-000000000000" ma:open="true" ma:isKeyword="true">
      <xsd:complexType>
        <xsd:sequence>
          <xsd:element ref="pc:Terms" minOccurs="0" maxOccurs="1"/>
        </xsd:sequence>
      </xsd:complexType>
    </xsd:element>
    <xsd:element name="TaxCatchAll" ma:index="9" nillable="true" ma:displayName="Taxonomy Catch All Column" ma:hidden="true" ma:list="{e8cfacc6-4eb7-435a-958d-e69f489cfdcd}" ma:internalName="TaxCatchAll" ma:showField="CatchAllData" ma:web="9a7ac00c-f263-413c-a937-9384b18011d3">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e8cfacc6-4eb7-435a-958d-e69f489cfdcd}" ma:internalName="TaxCatchAllLabel" ma:readOnly="true" ma:showField="CatchAllDataLabel" ma:web="9a7ac00c-f263-413c-a937-9384b18011d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b58c276f-d44a-4a04-8f11-7405000f2696" elementFormDefault="qualified">
    <xsd:import namespace="http://schemas.microsoft.com/office/2006/documentManagement/types"/>
    <xsd:import namespace="http://schemas.microsoft.com/office/infopath/2007/PartnerControls"/>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DateTaken" ma:index="20" nillable="true" ma:displayName="MediaServiceDateTaken" ma:hidden="true" ma:internalName="MediaServiceDateTaken" ma:readOnly="true">
      <xsd:simpleType>
        <xsd:restriction base="dms:Text"/>
      </xsd:simpleType>
    </xsd:element>
    <xsd:element name="MediaServiceLocation" ma:index="21" nillable="true" ma:displayName="Location" ma:internalName="MediaServiceLocation" ma:readOnly="true">
      <xsd:simpleType>
        <xsd:restriction base="dms:Text"/>
      </xsd:simpleType>
    </xsd:element>
    <xsd:element name="MediaLengthInSeconds" ma:index="22" nillable="true" ma:displayName="Length (seconds)" ma:internalName="MediaLengthInSeconds" ma:readOnly="true">
      <xsd:simpleType>
        <xsd:restriction base="dms:Unknown"/>
      </xsd:simpleType>
    </xsd:element>
    <xsd:element name="lcf76f155ced4ddcb4097134ff3c332f" ma:index="26" nillable="true" ma:taxonomy="true" ma:internalName="lcf76f155ced4ddcb4097134ff3c332f" ma:taxonomyFieldName="MediaServiceImageTags" ma:displayName="Image Tags" ma:readOnly="false" ma:fieldId="{5cf76f15-5ced-4ddc-b409-7134ff3c332f}" ma:taxonomyMulti="true" ma:sspId="1e02b8a3-2432-4edf-aba3-367a084fabc2"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9a7ac00c-f263-413c-a937-9384b18011d3" elementFormDefault="qualified">
    <xsd:import namespace="http://schemas.microsoft.com/office/2006/documentManagement/types"/>
    <xsd:import namespace="http://schemas.microsoft.com/office/infopath/2007/PartnerControls"/>
    <xsd:element name="SharedWithUsers" ma:index="2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CCDB272-1D22-4DAD-BC42-5730D8B6F69C}">
  <ds:schemaRefs>
    <ds:schemaRef ds:uri="http://schemas.microsoft.com/office/2006/metadata/properties"/>
    <ds:schemaRef ds:uri="http://schemas.microsoft.com/office/infopath/2007/PartnerControls"/>
    <ds:schemaRef ds:uri="8caa2523-38c4-47d5-ba88-cfca94324143"/>
    <ds:schemaRef ds:uri="b58c276f-d44a-4a04-8f11-7405000f2696"/>
  </ds:schemaRefs>
</ds:datastoreItem>
</file>

<file path=customXml/itemProps2.xml><?xml version="1.0" encoding="utf-8"?>
<ds:datastoreItem xmlns:ds="http://schemas.openxmlformats.org/officeDocument/2006/customXml" ds:itemID="{8A3ADEE4-D341-4918-9F79-01900BFFDBC2}">
  <ds:schemaRefs>
    <ds:schemaRef ds:uri="http://schemas.microsoft.com/sharepoint/v3/contenttype/forms"/>
  </ds:schemaRefs>
</ds:datastoreItem>
</file>

<file path=customXml/itemProps3.xml><?xml version="1.0" encoding="utf-8"?>
<ds:datastoreItem xmlns:ds="http://schemas.openxmlformats.org/officeDocument/2006/customXml" ds:itemID="{09C1311D-98FC-466A-B633-C1AFF3B8443E}">
  <ds:schemaRefs>
    <ds:schemaRef ds:uri="Microsoft.SharePoint.Taxonomy.ContentTypeSync"/>
  </ds:schemaRefs>
</ds:datastoreItem>
</file>

<file path=customXml/itemProps4.xml><?xml version="1.0" encoding="utf-8"?>
<ds:datastoreItem xmlns:ds="http://schemas.openxmlformats.org/officeDocument/2006/customXml" ds:itemID="{DA6F173E-8B78-497C-97F4-CA5D66E7956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caa2523-38c4-47d5-ba88-cfca94324143"/>
    <ds:schemaRef ds:uri="b58c276f-d44a-4a04-8f11-7405000f2696"/>
    <ds:schemaRef ds:uri="9a7ac00c-f263-413c-a937-9384b18011d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 2013 - 2022</Template>
  <TotalTime>3328</TotalTime>
  <Words>1736</Words>
  <Application>Microsoft Office PowerPoint</Application>
  <PresentationFormat>Custom</PresentationFormat>
  <Paragraphs>61</Paragraphs>
  <Slides>12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AppleSystemUIFont</vt:lpstr>
      <vt:lpstr>Arial</vt:lpstr>
      <vt:lpstr>Calibri</vt:lpstr>
      <vt:lpstr>Calibri Light</vt:lpstr>
      <vt:lpstr>Nunito</vt:lpstr>
      <vt:lpstr>Nunito ExtraBold</vt:lpstr>
      <vt:lpstr>Nunito SemiBold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Lizzie Tebbs</dc:creator>
  <cp:lastModifiedBy>Rachel Betteridge</cp:lastModifiedBy>
  <cp:revision>9</cp:revision>
  <cp:lastPrinted>2023-02-23T16:50:53Z</cp:lastPrinted>
  <dcterms:created xsi:type="dcterms:W3CDTF">2023-02-23T16:09:33Z</dcterms:created>
  <dcterms:modified xsi:type="dcterms:W3CDTF">2023-07-03T08:29:29Z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0x010100084C4D8C54C2834D8F35AC8F100CBE88</vt:lpwstr>
  </property>
  <property fmtid="{D5CDD505-2E9C-101B-9397-08002B2CF9AE}" pid="3" name="TaxKeyword">
    <vt:lpwstr/>
  </property>
  <property fmtid="{D5CDD505-2E9C-101B-9397-08002B2CF9AE}" pid="4" name="MediaServiceImageTags">
    <vt:lpwstr/>
  </property>
</Properties>
</file>