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89" r:id="rId2"/>
    <p:sldMasterId id="2147483701" r:id="rId3"/>
    <p:sldMasterId id="2147483720" r:id="rId4"/>
    <p:sldMasterId id="2147483729" r:id="rId5"/>
    <p:sldMasterId id="2147483697" r:id="rId6"/>
    <p:sldMasterId id="2147483738" r:id="rId7"/>
    <p:sldMasterId id="2147483755" r:id="rId8"/>
  </p:sldMasterIdLst>
  <p:notesMasterIdLst>
    <p:notesMasterId r:id="rId25"/>
  </p:notesMasterIdLst>
  <p:handoutMasterIdLst>
    <p:handoutMasterId r:id="rId26"/>
  </p:handoutMasterIdLst>
  <p:sldIdLst>
    <p:sldId id="288" r:id="rId9"/>
    <p:sldId id="290" r:id="rId10"/>
    <p:sldId id="291" r:id="rId11"/>
    <p:sldId id="256" r:id="rId12"/>
    <p:sldId id="260" r:id="rId13"/>
    <p:sldId id="261" r:id="rId14"/>
    <p:sldId id="268" r:id="rId15"/>
    <p:sldId id="272" r:id="rId16"/>
    <p:sldId id="281" r:id="rId17"/>
    <p:sldId id="270" r:id="rId18"/>
    <p:sldId id="271" r:id="rId19"/>
    <p:sldId id="273" r:id="rId20"/>
    <p:sldId id="274" r:id="rId21"/>
    <p:sldId id="292" r:id="rId22"/>
    <p:sldId id="27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D9"/>
    <a:srgbClr val="444242"/>
    <a:srgbClr val="EECCD8"/>
    <a:srgbClr val="CEDEED"/>
    <a:srgbClr val="1574C2"/>
    <a:srgbClr val="6C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85411" autoAdjust="0"/>
  </p:normalViewPr>
  <p:slideViewPr>
    <p:cSldViewPr snapToGrid="0">
      <p:cViewPr varScale="1">
        <p:scale>
          <a:sx n="70" d="100"/>
          <a:sy n="70" d="100"/>
        </p:scale>
        <p:origin x="208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259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468B-6D6F-4C34-860D-7F5B473D59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2FDC-EC34-4195-A98B-0AC11872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E942-CB5C-45E4-AC4A-B3AA901643F1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B247-9ABE-4E5B-BAC9-09413BD93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65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41C6BF-49C4-44AA-BA93-8B8A3E40A05E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radius is half the diameter.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experiment was invented by James Clerk Maxwell in the 1850s as part of his research into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vision and how different people see mixtures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0C7F29-91B0-43A5-B1CE-79EDA5284F8C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There are lots of limitations of this model! For example:</a:t>
            </a:r>
          </a:p>
          <a:p>
            <a:r>
              <a:rPr lang="en-US" altLang="en-US" dirty="0"/>
              <a:t>The relative sizes of planets are not representative</a:t>
            </a:r>
          </a:p>
          <a:p>
            <a:r>
              <a:rPr lang="en-US" altLang="en-US" dirty="0"/>
              <a:t>The relative spacing is not representative</a:t>
            </a:r>
          </a:p>
          <a:p>
            <a:r>
              <a:rPr lang="en-US" altLang="en-US" dirty="0"/>
              <a:t>The planets should travel on different orbits</a:t>
            </a:r>
          </a:p>
          <a:p>
            <a:r>
              <a:rPr lang="en-US" altLang="en-US" dirty="0"/>
              <a:t>The Earth should rotate about its own axis to create day and night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You should see different </a:t>
            </a:r>
            <a:r>
              <a:rPr lang="en-US" altLang="en-US" dirty="0" err="1"/>
              <a:t>colours</a:t>
            </a:r>
            <a:r>
              <a:rPr lang="en-US" altLang="en-US" dirty="0"/>
              <a:t>, particularly when the disc is rotating slowly.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reasons for the optical illusion are not understood but may relate to the behavior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receptors in the eye.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could prove useful for diagnosing eye diseases.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560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1B66C-6403-4C10-9424-4B1F92D2F3D8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first model represents Saturn’s and its rings.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rings appear solid but are thought to consist of lots of separate particles of dusty ice.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particles appear to form solid rings because there are so many of them and the sun reflecting off the ice makes them look bright. </a:t>
            </a:r>
          </a:p>
          <a:p>
            <a:r>
              <a:rPr lang="en-U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model represents rockets orbiting the Earth.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Solar energy can be used to heat up water or produce electricity.</a:t>
            </a:r>
          </a:p>
          <a:p>
            <a:r>
              <a:rPr lang="en-US" altLang="en-US" dirty="0"/>
              <a:t>When light falls on a solar PV panel it produces electricity.</a:t>
            </a:r>
          </a:p>
          <a:p>
            <a:r>
              <a:rPr lang="en-US" altLang="en-US" dirty="0"/>
              <a:t>In the geocentric model of the solar system the Earth is at the </a:t>
            </a:r>
            <a:r>
              <a:rPr lang="en-US" altLang="en-US" dirty="0" err="1"/>
              <a:t>centre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In the heliocentric model of the solar system the sun is at the </a:t>
            </a:r>
            <a:r>
              <a:rPr lang="en-US" altLang="en-US" dirty="0" err="1"/>
              <a:t>centre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The sun is thought to be at the </a:t>
            </a:r>
            <a:r>
              <a:rPr lang="en-US" altLang="en-US" dirty="0" err="1"/>
              <a:t>centre</a:t>
            </a:r>
            <a:r>
              <a:rPr lang="en-US" altLang="en-US" dirty="0"/>
              <a:t> nowadays.</a:t>
            </a:r>
          </a:p>
          <a:p>
            <a:r>
              <a:rPr lang="en-US" altLang="en-US" dirty="0"/>
              <a:t>A rainbow is formed when sunlight is split into its component </a:t>
            </a:r>
            <a:r>
              <a:rPr lang="en-US" altLang="en-US" dirty="0" err="1"/>
              <a:t>colours</a:t>
            </a:r>
            <a:r>
              <a:rPr lang="en-US" altLang="en-US" dirty="0"/>
              <a:t> by raindrops.</a:t>
            </a:r>
          </a:p>
          <a:p>
            <a:r>
              <a:rPr lang="en-US" altLang="en-US" dirty="0"/>
              <a:t>Light energy from the sun is converted by the solar panel to electricity; this is then converted to kinetic (movement) energy as the motor rotates.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985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03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6D20C3-45AF-4C84-8CE0-272D9D1D7D80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Don’t cut yourself or burn your fingers.</a:t>
            </a:r>
          </a:p>
          <a:p>
            <a:r>
              <a:rPr lang="en-US" altLang="en-US" dirty="0"/>
              <a:t>Use cool melt glue guns to avoid serious burns.</a:t>
            </a:r>
          </a:p>
          <a:p>
            <a:r>
              <a:rPr lang="en-US" altLang="en-US" dirty="0"/>
              <a:t>Don’t spike yourself with the compasses.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Don’t look directly at the sun as you could damage your eyes.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1B91A3-9E6E-4F3A-9AB5-798FEBEE3B50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64905"/>
            <a:ext cx="9144000" cy="4293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rgbClr val="6C6969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9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8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9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2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886075"/>
            <a:ext cx="9144000" cy="3971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72165"/>
            <a:ext cx="9144000" cy="313932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24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51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444242">
              <a:alpha val="20000"/>
            </a:srgb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5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6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64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5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7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77463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84B5-06C3-4DFF-A5C6-568AA24A83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21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5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7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1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52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1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20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6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7995"/>
            <a:ext cx="9144000" cy="5508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FB0C-6C86-47DF-83EC-A36B4F6E40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804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9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3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915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2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5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80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48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69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3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43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5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EE97-4F7A-4516-99AE-11F5D4C92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565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CEDEED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3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8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4424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47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11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7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16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21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rgbClr val="8C7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26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1E4D-FB50-4DD4-B603-ADCC3FDF4F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4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S logo Pantones 210714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95946"/>
            <a:ext cx="1905000" cy="999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74304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79627"/>
            <a:ext cx="9143999" cy="985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3005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34308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2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698" r:id="rId3"/>
    <p:sldLayoutId id="2147483700" r:id="rId4"/>
    <p:sldLayoutId id="2147483717" r:id="rId5"/>
    <p:sldLayoutId id="21474837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8548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42623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  <p:sldLayoutId id="2147483757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Renewable energy – Module 4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925" y="2936155"/>
            <a:ext cx="2879589" cy="32698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How can solar energy be used?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How does solar PV work?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Make a selection of solar powered rotating models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BBCD30-0923-46D0-AA3F-B5B581C2D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576" y="2986723"/>
            <a:ext cx="1326128" cy="1381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5FBE4F-7BD8-4FD1-8C55-691E77FA4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336" y="2936155"/>
            <a:ext cx="4024239" cy="3791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DC2BD9-CA76-4A61-963D-3A01FD0397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2653" y="2938227"/>
            <a:ext cx="1415139" cy="12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4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" y="169643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5. Mount the solar panel and motor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0B81269-7439-4F8D-91C8-FED1563F447C}"/>
              </a:ext>
            </a:extLst>
          </p:cNvPr>
          <p:cNvSpPr txBox="1">
            <a:spLocks noChangeArrowheads="1"/>
          </p:cNvSpPr>
          <p:nvPr/>
        </p:nvSpPr>
        <p:spPr>
          <a:xfrm>
            <a:off x="249404" y="2813067"/>
            <a:ext cx="2972767" cy="30733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Carefully peel the solar panel and the motor stand off the boat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Place the solar panel on its stand 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Glue the motor stand back to the other end with the motor on the side furthest away from the solar panel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790EA-B59D-4301-9B48-05ABC1CCE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171" y="3330094"/>
            <a:ext cx="5464746" cy="27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07267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sz="3200" dirty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6.</a:t>
            </a:r>
            <a:r>
              <a:rPr lang="en-GB" altLang="en-US" sz="3200" dirty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Make Maxwell’s disc</a:t>
            </a:r>
            <a:endParaRPr lang="en-US" altLang="en-US" sz="4000" dirty="0">
              <a:latin typeface="Arial" charset="0"/>
              <a:cs typeface="Arial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3442" y="3045850"/>
            <a:ext cx="5432188" cy="3378201"/>
          </a:xfrm>
        </p:spPr>
        <p:txBody>
          <a:bodyPr/>
          <a:lstStyle/>
          <a:p>
            <a:r>
              <a:rPr lang="en-GB" altLang="en-US" sz="2000" dirty="0">
                <a:latin typeface="Arial" charset="0"/>
                <a:cs typeface="Arial" charset="0"/>
              </a:rPr>
              <a:t>Hold the card disc firmly on the sheet of card and draw a circle of 4 cm diameter on it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Colour the outer ring in red, green and blue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Colour a segment of the inner ring in black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Place the disc on the nose of the motor pulley and get the motor to spin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Watch the colours that appear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Increase the size of the black segment until the colours match</a:t>
            </a:r>
          </a:p>
          <a:p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A6CEA-D118-4644-AE32-9ACE88B16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630" y="3078507"/>
            <a:ext cx="3008891" cy="295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8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2553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7. Make a Newton disc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2084" y="2991194"/>
            <a:ext cx="4655973" cy="3549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A rainbow is an example of sunlight being split into its component colours by raindrops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What colour would you expect to see if you were to combine the colours of the rainbow?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Try colouring in a disc with all the colours of the rainbow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Place it on the motor pulley, spin it up to speed and see what colour you get</a:t>
            </a:r>
            <a:endParaRPr lang="en-GB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7BAF6-7460-4234-AC64-2FF6AB59B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572" y="2974756"/>
            <a:ext cx="3681246" cy="35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5882" y="1499735"/>
            <a:ext cx="8358859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8. Make a model of the solar system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1AF6D-6134-4B80-904C-DFEA3D50E010}"/>
              </a:ext>
            </a:extLst>
          </p:cNvPr>
          <p:cNvSpPr txBox="1">
            <a:spLocks noChangeArrowheads="1"/>
          </p:cNvSpPr>
          <p:nvPr/>
        </p:nvSpPr>
        <p:spPr>
          <a:xfrm>
            <a:off x="405881" y="2904106"/>
            <a:ext cx="5831633" cy="2454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Use pompoms to represent the sun and the planets (or some of the planets!)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Originally the Earth was thought to be at the centre with the sun and planets moving around it (the geocentric model)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In the 16</a:t>
            </a:r>
            <a:r>
              <a:rPr lang="en-GB" altLang="en-US" sz="2000" baseline="30000" dirty="0">
                <a:latin typeface="Arial" charset="0"/>
                <a:cs typeface="Arial" charset="0"/>
              </a:rPr>
              <a:t>th</a:t>
            </a:r>
            <a:r>
              <a:rPr lang="en-GB" altLang="en-US" sz="2000" dirty="0">
                <a:latin typeface="Arial" charset="0"/>
                <a:cs typeface="Arial" charset="0"/>
              </a:rPr>
              <a:t> century Nicolaus Copernicus presented the model with the sun at the centre (heliocentric model)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Decide which model you will make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Suggest some limitations in how this represents the movement of the solar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0CAE9-BD0A-47E0-AC08-4F6264C6FD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776" y="2806135"/>
            <a:ext cx="2253343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970" y="1499735"/>
            <a:ext cx="6890659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9. Make a Benham disc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1AF6D-6134-4B80-904C-DFEA3D50E010}"/>
              </a:ext>
            </a:extLst>
          </p:cNvPr>
          <p:cNvSpPr txBox="1">
            <a:spLocks noChangeArrowheads="1"/>
          </p:cNvSpPr>
          <p:nvPr/>
        </p:nvSpPr>
        <p:spPr>
          <a:xfrm>
            <a:off x="482084" y="2904106"/>
            <a:ext cx="3349688" cy="1638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Try making a Benham disc – here are some examples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Charles Benham developed them in 1895 to create optical illusions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Try partially covering the solar panel with your hand to slow the disc down and see what effects you 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79C08-79E9-4E79-A008-F907C5D75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889" y="4734532"/>
            <a:ext cx="1873366" cy="1873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87B45C-AE94-48ED-888A-D097CE9D2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319" y="2691972"/>
            <a:ext cx="1842595" cy="1919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B7952-6498-4390-A963-F35896B527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373" y="2691972"/>
            <a:ext cx="1998398" cy="1998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F7FA35-AC5E-40EF-8A73-9BF3F089B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887" y="4690370"/>
            <a:ext cx="1852102" cy="184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46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10. Design your own models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2F887-8641-478B-BBBE-2750B09B2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94" y="2748641"/>
            <a:ext cx="2417506" cy="1958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18C1F-CD37-44FD-8CCA-3889F81D6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880" y="4908497"/>
            <a:ext cx="2407920" cy="1735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C61EB-E846-4F15-92A7-D3DE871738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047" y="2748640"/>
            <a:ext cx="4302245" cy="1958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A2E665-20C6-434E-B9D5-808DD69CCD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2" y="4908497"/>
            <a:ext cx="2518204" cy="1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3102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11. What did you learn?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EF8AE2E-F114-4642-B99B-FBDE7DB426A9}"/>
              </a:ext>
            </a:extLst>
          </p:cNvPr>
          <p:cNvSpPr txBox="1">
            <a:spLocks noChangeArrowheads="1"/>
          </p:cNvSpPr>
          <p:nvPr/>
        </p:nvSpPr>
        <p:spPr>
          <a:xfrm>
            <a:off x="266871" y="2980500"/>
            <a:ext cx="8659416" cy="30993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How can solar energy be used?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does a solar PV panel do when light falls on it?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Explain the geocentric model of the solar system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Explain the heliocentric model of the solar system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Which one is thought to be correct nowadays?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How is a rainbow formed?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Describe some of the optical effects you have seen.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Which energy conversions take place in the solar powered spinner?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5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How can solar energy be used?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808F32F-4972-48D0-9691-38AAB6D50FDE}"/>
              </a:ext>
            </a:extLst>
          </p:cNvPr>
          <p:cNvSpPr txBox="1">
            <a:spLocks noChangeArrowheads="1"/>
          </p:cNvSpPr>
          <p:nvPr/>
        </p:nvSpPr>
        <p:spPr>
          <a:xfrm>
            <a:off x="284291" y="3044789"/>
            <a:ext cx="5517795" cy="3269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Solar energy can be used to heat water or to make electricity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Water is pumped through solar heating panels where it receives energy from the sun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Solar photovoltaic (PV) panels convert light into electrical energy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Solar panels only work during the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FE9A5-6FAD-4B8E-A232-D55C9EA2A3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0492" y="2863318"/>
            <a:ext cx="2786308" cy="1722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9A0E4-A40A-401B-9B3D-665586ED5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0492" y="4800600"/>
            <a:ext cx="2786308" cy="15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6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How does solar PV work?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808F32F-4972-48D0-9691-38AAB6D50FDE}"/>
              </a:ext>
            </a:extLst>
          </p:cNvPr>
          <p:cNvSpPr txBox="1">
            <a:spLocks noChangeArrowheads="1"/>
          </p:cNvSpPr>
          <p:nvPr/>
        </p:nvSpPr>
        <p:spPr>
          <a:xfrm>
            <a:off x="355726" y="3393494"/>
            <a:ext cx="3171245" cy="3269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A solar photovoltaic (PV) panel absorbs light energy from the sun.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It converts this into electrical energy.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10FB9-D864-4E8F-A00B-19FCA5BBC0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 b="5152"/>
          <a:stretch/>
        </p:blipFill>
        <p:spPr>
          <a:xfrm>
            <a:off x="3749450" y="2632505"/>
            <a:ext cx="4925107" cy="40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5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a solar powered spinner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4154A-116C-499E-8F21-44019A8E52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42" y="3000817"/>
            <a:ext cx="5157261" cy="3084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E8AE8-2BE1-475E-ADAC-A927092E4C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742" y="3000817"/>
            <a:ext cx="2265150" cy="308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STEM learning objectives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776" y="2935002"/>
            <a:ext cx="8750853" cy="345491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S</a:t>
            </a:r>
            <a:r>
              <a:rPr lang="en-GB" altLang="en-US" sz="2400" dirty="0">
                <a:latin typeface="Arial" charset="0"/>
                <a:cs typeface="Arial" charset="0"/>
              </a:rPr>
              <a:t>cience: 	Light – extend your experience of light by 		       	looking at a range of phenomena 	      	       	       		Earth and space – find out the way that ideas 	       		about the solar system have developed  </a:t>
            </a:r>
          </a:p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T</a:t>
            </a:r>
            <a:r>
              <a:rPr lang="en-GB" altLang="en-US" sz="2400" dirty="0">
                <a:latin typeface="Arial" charset="0"/>
                <a:cs typeface="Arial" charset="0"/>
              </a:rPr>
              <a:t>echnology – design purposeful, functional, appealing products</a:t>
            </a:r>
          </a:p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E</a:t>
            </a:r>
            <a:r>
              <a:rPr lang="en-GB" altLang="en-US" sz="2400" dirty="0">
                <a:latin typeface="Arial" charset="0"/>
                <a:cs typeface="Arial" charset="0"/>
              </a:rPr>
              <a:t>ngineering – design, make, test and improve a product</a:t>
            </a:r>
          </a:p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M</a:t>
            </a:r>
            <a:r>
              <a:rPr lang="en-GB" altLang="en-US" sz="2400" dirty="0">
                <a:latin typeface="Arial" charset="0"/>
                <a:cs typeface="Arial" charset="0"/>
              </a:rPr>
              <a:t>aths – draw 2-D shapes; know that diameter is twice the radius</a:t>
            </a: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9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1. Work safely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177" y="2869321"/>
            <a:ext cx="8208962" cy="3698627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Look at the tools and equipment. Can you spot any potential hazards?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Can you think of ways to reduce the risks?</a:t>
            </a: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76" y="3690651"/>
            <a:ext cx="1763914" cy="113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432451-85D9-4383-964D-48FBDCBEB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165" y="3568728"/>
            <a:ext cx="2180350" cy="1556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34030-1978-4BF9-9F41-50A5EBC580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590" y="3647107"/>
            <a:ext cx="1075854" cy="1545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72EA70-358A-40C9-BD74-CAAF9C28F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405" y="3677143"/>
            <a:ext cx="1556583" cy="15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599"/>
            <a:ext cx="9144000" cy="947738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Arial" charset="0"/>
                <a:cs typeface="Arial" charset="0"/>
              </a:rPr>
              <a:t>2. Collect your materials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873" y="3012103"/>
            <a:ext cx="4147127" cy="3424594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You will need: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 solar energy kit (from the electric boat completed in module 3)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 polystyrene foam base (completed in module 2)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Offcuts of polystyrene foam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Several card discs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 motor pulley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Pompoms</a:t>
            </a:r>
          </a:p>
        </p:txBody>
      </p:sp>
      <p:pic>
        <p:nvPicPr>
          <p:cNvPr id="1741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225" y="4306888"/>
            <a:ext cx="3365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9FC6F9-1DAA-43A4-B659-54FCD5348F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43" y="2873586"/>
            <a:ext cx="3195809" cy="35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5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4646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3. Assemble your tools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5872" y="3006505"/>
            <a:ext cx="8395277" cy="3783263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You will need: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ruler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sheet of card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Coloured felt tip pens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pair of scissors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pair of compasses</a:t>
            </a:r>
          </a:p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cool melt glue gun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BF93B-22B1-4B6B-AC7D-DBB1B6AEF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048" y="3012424"/>
            <a:ext cx="4101724" cy="34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278" y="1464663"/>
            <a:ext cx="5972175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4. Prepare the motor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49" y="3066159"/>
            <a:ext cx="6392637" cy="354311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Pull the propeller off the motor shaft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Replace it with the motor pulley - the nose of the pulley must face away from the motor as shown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Use the plastic spanner from the solar energy kit to loosen the nut slightly on the motor stand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Turn the motor so the shaft faces vertically upwards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Re-tighten the nut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34B2B-FBB7-4267-892A-02DB3DC3F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733" y="3066159"/>
            <a:ext cx="2105313" cy="326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0098"/>
      </p:ext>
    </p:extLst>
  </p:cSld>
  <p:clrMapOvr>
    <a:masterClrMapping/>
  </p:clrMapOvr>
</p:sld>
</file>

<file path=ppt/theme/theme1.xml><?xml version="1.0" encoding="utf-8"?>
<a:theme xmlns:a="http://schemas.openxmlformats.org/drawingml/2006/main" name="Fan Boats PowerPoint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59444A8B-17F7-4116-93AB-A523848D557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2EA5D14B-1FFB-4F41-82E0-8C2FAEB4E1BB}"/>
    </a:ext>
  </a:extLst>
</a:theme>
</file>

<file path=ppt/theme/theme3.xml><?xml version="1.0" encoding="utf-8"?>
<a:theme xmlns:a="http://schemas.openxmlformats.org/drawingml/2006/main" name="Body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485EBDD6-FF75-42DF-99B1-2BFC2B2E0485}"/>
    </a:ext>
  </a:extLst>
</a:theme>
</file>

<file path=ppt/theme/theme4.xml><?xml version="1.0" encoding="utf-8"?>
<a:theme xmlns:a="http://schemas.openxmlformats.org/drawingml/2006/main" name="Image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32B095F3-1CDD-4E35-B483-3D6DE6DEE4A0}"/>
    </a:ext>
  </a:extLst>
</a:theme>
</file>

<file path=ppt/theme/theme5.xml><?xml version="1.0" encoding="utf-8"?>
<a:theme xmlns:a="http://schemas.openxmlformats.org/drawingml/2006/main" name="Image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1E38F2AD-584B-48D7-9B76-BD669FE53F18}"/>
    </a:ext>
  </a:extLst>
</a:theme>
</file>

<file path=ppt/theme/theme6.xml><?xml version="1.0" encoding="utf-8"?>
<a:theme xmlns:a="http://schemas.openxmlformats.org/drawingml/2006/main" name="Impact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CE81896E-3BF2-4D22-9B3F-C24E887228FE}"/>
    </a:ext>
  </a:extLst>
</a:theme>
</file>

<file path=ppt/theme/theme7.xml><?xml version="1.0" encoding="utf-8"?>
<a:theme xmlns:a="http://schemas.openxmlformats.org/drawingml/2006/main" name="Bullet points with circular imag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775DC516-8D31-4452-9DD9-7955214A1823}"/>
    </a:ext>
  </a:extLst>
</a:theme>
</file>

<file path=ppt/theme/theme8.xml><?xml version="1.0" encoding="utf-8"?>
<a:theme xmlns:a="http://schemas.openxmlformats.org/drawingml/2006/main" name="Web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E2A318D6-3AA9-442A-8622-CF148FA86B7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 Boats PowerPoint</Template>
  <TotalTime>5565</TotalTime>
  <Words>1038</Words>
  <Application>Microsoft Office PowerPoint</Application>
  <PresentationFormat>On-screen Show (4:3)</PresentationFormat>
  <Paragraphs>121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Times New Roman</vt:lpstr>
      <vt:lpstr>Fan Boats PowerPoint</vt:lpstr>
      <vt:lpstr>Body Slide - No narrative</vt:lpstr>
      <vt:lpstr>Body Slide - With narrative</vt:lpstr>
      <vt:lpstr>Image Slide - With narrative</vt:lpstr>
      <vt:lpstr>Image Slide - No narrative</vt:lpstr>
      <vt:lpstr>Impact Slide</vt:lpstr>
      <vt:lpstr>Bullet points with circular image</vt:lpstr>
      <vt:lpstr>Web slide</vt:lpstr>
      <vt:lpstr>Renewable energy – Module 4</vt:lpstr>
      <vt:lpstr>How can solar energy be used?</vt:lpstr>
      <vt:lpstr>How does solar PV work?</vt:lpstr>
      <vt:lpstr>Make a solar powered spinner</vt:lpstr>
      <vt:lpstr>STEM learning objectives</vt:lpstr>
      <vt:lpstr>1. Work safely</vt:lpstr>
      <vt:lpstr>2. Collect your materials</vt:lpstr>
      <vt:lpstr>3. Assemble your tools</vt:lpstr>
      <vt:lpstr>4. Prepare the motor</vt:lpstr>
      <vt:lpstr>PowerPoint Presentation</vt:lpstr>
      <vt:lpstr> 6. Make Maxwell’s disc</vt:lpstr>
      <vt:lpstr>7. Make a Newton disc</vt:lpstr>
      <vt:lpstr>8. Make a model of the solar system</vt:lpstr>
      <vt:lpstr>9. Make a Benham disc</vt:lpstr>
      <vt:lpstr>10. Design your own models</vt:lpstr>
      <vt:lpstr>11. What did you learn?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 Boats PowerPoint</dc:title>
  <dc:creator>Caroline</dc:creator>
  <cp:lastModifiedBy>Caroline Alliston</cp:lastModifiedBy>
  <cp:revision>311</cp:revision>
  <dcterms:created xsi:type="dcterms:W3CDTF">2017-08-02T06:34:02Z</dcterms:created>
  <dcterms:modified xsi:type="dcterms:W3CDTF">2019-12-16T21:43:57Z</dcterms:modified>
</cp:coreProperties>
</file>