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C0CB9-8C44-4549-B2BF-24693E840DB0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530B4-2E9A-4003-8FAD-336D5445C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2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12CA7C4-90E5-43F5-8D74-8956B7EA6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3F6BC27-0B4F-4DB3-8307-E73439228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3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C175E7E-6C78-4C19-AA3B-A304B4D93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05F139-BBCC-4AC0-9E96-99FCBB5D0294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C38ADF8-D69B-47B2-86AB-C57F72945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226ED54-07BD-4FE9-B59A-1F48C2292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67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041ADAD-C178-439C-8DCB-D9C94BB94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F902A3-76DD-4F25-9F92-D3D3FD88117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B9B6E33-3EAC-4E7E-8936-02FFD70BA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1BF3389-F898-44C8-B743-58F0AD5B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87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641D52E-C50F-40A6-BF3C-AA49568E3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9ECA48-3BDC-4196-989E-EB74E17DF07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8E92F95-FABE-48A1-B6E0-C2F5E2B3D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78B9F7B-5168-409E-9A14-CAB01A044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52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5351719-BBC8-4F5A-B034-E40093C51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41C189B-0DB3-4D2E-8362-6A03C18E8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24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2EB1861-BFD0-4710-BAD2-880149D3F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590D8D-04E1-4EC8-866F-E1B37F0135A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3A5B41F-2979-497C-B0F9-0388923DC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59E2553-34B4-408C-B5E7-0F640077F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4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A5818F3-25D9-4BFE-BE25-A28BBA322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D34956-C12E-4FED-BE66-D47B0132B14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0695241-C4E4-43E9-B4DE-48BBFC415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323B3C1-5559-414D-8348-911F46BD9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6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ED05646-7C63-4947-8195-E0887BA56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24D400-6630-48B1-B6F1-3846D263688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E946763-DF9E-4D99-AB9A-F5B0BB6EA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E090AF9-93BA-4DF3-A8FD-7094F6DD5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1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AD549F3-3DD3-4163-B9E4-ECFC1FDD0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C89287-CBA8-47B2-8E97-5010F83FBC1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485E9AF-FFD3-4D8B-A930-D42392DD4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78D3E19-4031-413F-99C5-D12ACF5EB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9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8EA7A97-A81B-4242-95CA-A316DB2FF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D8EE51-C4A7-4181-97AE-65C7260D280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A4285C3-C0FA-42F4-B222-F69853026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5AF8C2A-6D7E-490D-A341-023D442FA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60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D2BEBAB-3F39-470E-8536-F64A32096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D6B6ED-8E1F-4FD0-A69B-22F5F3CF10E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90FF581-222C-49E7-9840-5CBC43B0F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3B6E1A8-872D-4C27-A556-C91470403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0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6BE3FB4-5EEF-4114-9A3E-0F6BBE8F5F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3AF1AB-8862-430C-B39D-C776D48B9C6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7DE4E2D-C812-4D39-9A46-3A0559980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08E0794-E29E-4062-B9A7-BBA95C9A6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67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DE3EFF0-5716-4863-939A-29991F177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D176E5-A02F-490F-91A1-C96FC522147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D587949-D238-45C3-A6EF-CDAB007C8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CC0AA22-024E-4D9C-A31F-517A040C2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16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791308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Copyright © Caroline Alliston 2017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5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4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38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52EBB-98E5-4567-AAF6-9F44B23F2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084C2-E221-4D1F-AED8-6701D291F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E9138-EB11-4D8A-BB36-FAEB5BF53CD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193D5A-C0D5-4343-877B-C6D28C29E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8184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6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0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7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8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026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/>
              <a:t>Copyright © Caroline Alliston 2017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117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4AB9-50B3-4733-B520-C0A53B4DB49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TTS logo Pantones 210714.eps">
            <a:extLst>
              <a:ext uri="{FF2B5EF4-FFF2-40B4-BE49-F238E27FC236}">
                <a16:creationId xmlns:a16="http://schemas.microsoft.com/office/drawing/2014/main" id="{7FCC9B62-012F-43CA-8489-04E3495135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128890"/>
            <a:ext cx="1905000" cy="999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4815C4-EA89-4603-8987-A79B0339BFC0}"/>
              </a:ext>
            </a:extLst>
          </p:cNvPr>
          <p:cNvSpPr/>
          <p:nvPr userDrawn="1"/>
        </p:nvSpPr>
        <p:spPr>
          <a:xfrm>
            <a:off x="0" y="1275369"/>
            <a:ext cx="9144000" cy="990600"/>
          </a:xfrm>
          <a:prstGeom prst="rect">
            <a:avLst/>
          </a:prstGeom>
          <a:solidFill>
            <a:srgbClr val="0A59A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1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B6CC38-B83D-428C-8715-92A15D9A257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38364" y="1507672"/>
            <a:ext cx="8662307" cy="1470025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build &amp; test your own vehicle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0343B2D1-D8D8-440D-99E3-F4269B098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2" y="2427288"/>
            <a:ext cx="3303293" cy="39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>
            <a:extLst>
              <a:ext uri="{FF2B5EF4-FFF2-40B4-BE49-F238E27FC236}">
                <a16:creationId xmlns:a16="http://schemas.microsoft.com/office/drawing/2014/main" id="{C7929BCE-912D-43AC-B607-756A622FF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18" y="2427288"/>
            <a:ext cx="35417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>
            <a:extLst>
              <a:ext uri="{FF2B5EF4-FFF2-40B4-BE49-F238E27FC236}">
                <a16:creationId xmlns:a16="http://schemas.microsoft.com/office/drawing/2014/main" id="{CE174AFC-DF16-4A14-A553-C4F1A735F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18" y="4926013"/>
            <a:ext cx="16462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>
            <a:extLst>
              <a:ext uri="{FF2B5EF4-FFF2-40B4-BE49-F238E27FC236}">
                <a16:creationId xmlns:a16="http://schemas.microsoft.com/office/drawing/2014/main" id="{85FCC0A0-DFA9-40CA-83E7-8E42EB777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4892549"/>
            <a:ext cx="16541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C4F118-8016-491E-9F2A-3F7C7B4F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2D75D-F7C1-4FA2-AC92-9318E4F92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92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D9EEC74-40F9-4D75-9CFA-E338AB8E8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375" y="1494294"/>
            <a:ext cx="7026275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Construct your bodywork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F88BF77B-9CCF-4BE0-A8B6-D2B9276C6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363562"/>
            <a:ext cx="4057876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Use the pencil and ruler to draw your design on your cardboard box and then cut it out with scissors.</a:t>
            </a:r>
          </a:p>
          <a:p>
            <a:pPr>
              <a:spcAft>
                <a:spcPts val="600"/>
              </a:spcAft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Fold in the side flaps and then stick down the end flaps firmly.</a:t>
            </a:r>
          </a:p>
          <a:p>
            <a:pPr>
              <a:spcAft>
                <a:spcPts val="600"/>
              </a:spcAft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You can cut pieces of corrugated card and stick them onto your bodywork as required.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FA34AEF4-582A-40E3-992A-6AA0430E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37" y="3200061"/>
            <a:ext cx="4519013" cy="26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08874-FA0B-4437-B6EC-8F8261DD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10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00EB3-1F2E-47C6-B9B3-D45E553A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</p:spTree>
    <p:extLst>
      <p:ext uri="{BB962C8B-B14F-4D97-AF65-F5344CB8AC3E}">
        <p14:creationId xmlns:p14="http://schemas.microsoft.com/office/powerpoint/2010/main" val="422536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63146B0-DAF4-451B-AD34-3E109F945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721" y="1535807"/>
            <a:ext cx="8809263" cy="1143000"/>
          </a:xfrm>
        </p:spPr>
        <p:txBody>
          <a:bodyPr/>
          <a:lstStyle/>
          <a:p>
            <a:r>
              <a:rPr lang="en-GB" alt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Fit your bearings &amp; prepare your axles</a:t>
            </a:r>
            <a:endParaRPr lang="en-US" altLang="en-US" sz="3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FE2FB2ED-27BB-4D6D-92C6-AEACAFCB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91" y="2336974"/>
            <a:ext cx="867489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Cut straw lengths 2 cm longer than the width of your bodywork. Round out the flattened cut ends with a pencil.</a:t>
            </a:r>
          </a:p>
          <a:p>
            <a:pPr>
              <a:spcAft>
                <a:spcPts val="600"/>
              </a:spcAft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Stick the straws onto the end flaps of your vehicle, with the ends protruding either side.</a:t>
            </a:r>
          </a:p>
          <a:p>
            <a:pPr>
              <a:spcAft>
                <a:spcPts val="600"/>
              </a:spcAft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Cut axles 2 cm longer than your straws. Smooth the ends with sandpaper so that the wheels go on more easily.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572D6D48-0D84-4177-B57E-3E59EE740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87" y="3931641"/>
            <a:ext cx="356393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">
            <a:extLst>
              <a:ext uri="{FF2B5EF4-FFF2-40B4-BE49-F238E27FC236}">
                <a16:creationId xmlns:a16="http://schemas.microsoft.com/office/drawing/2014/main" id="{4D79606E-7A6F-4323-8875-AE91CC511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50" y="3913885"/>
            <a:ext cx="28638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51B01-343A-4492-9F9B-68601B29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11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A3A2B-337E-4EAD-9A63-D438E6DA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C5DB9-FB3C-437F-8689-E4794DFC2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4" y="2764313"/>
            <a:ext cx="2280711" cy="3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85B93BA-2357-4B9E-BF7A-928CECCC0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904" y="1502153"/>
            <a:ext cx="4895850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Fit your wheels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6251DBEB-BDBB-4B07-986F-84939544F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49" y="2353356"/>
            <a:ext cx="8267472" cy="22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Push a wheel onto the end of each axle.</a:t>
            </a:r>
          </a:p>
          <a:p>
            <a:pPr>
              <a:spcAft>
                <a:spcPts val="600"/>
              </a:spcAft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Slide the axles through the straws and push a second wheel onto the other end.</a:t>
            </a:r>
          </a:p>
          <a:p>
            <a:pPr>
              <a:spcAft>
                <a:spcPts val="600"/>
              </a:spcAft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Push the wheel along the axle until there is a small gap of about 1 mm between the wheel and the end of the straw.</a:t>
            </a:r>
          </a:p>
          <a:p>
            <a:pPr>
              <a:spcAft>
                <a:spcPts val="600"/>
              </a:spcAft>
            </a:pPr>
            <a:endParaRPr lang="en-GB" alt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alt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Hold the vehicle and spin the wheels to check they rotate easily.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B1C1DB-E464-46C6-9D41-458756C6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12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6FE20-ADD0-4A3E-8C06-9255C76E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7F6DA-9762-49AE-960C-2E5AD81AE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b="27928"/>
          <a:stretch/>
        </p:blipFill>
        <p:spPr>
          <a:xfrm>
            <a:off x="2504902" y="4645480"/>
            <a:ext cx="4177966" cy="11025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0A2D2B-1A71-4B8C-A59F-99BAD40D47A1}"/>
              </a:ext>
            </a:extLst>
          </p:cNvPr>
          <p:cNvCxnSpPr>
            <a:cxnSpLocks/>
          </p:cNvCxnSpPr>
          <p:nvPr/>
        </p:nvCxnSpPr>
        <p:spPr>
          <a:xfrm>
            <a:off x="2016579" y="4718957"/>
            <a:ext cx="984250" cy="538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B8BB3D-CD6F-4C42-B420-BEF3316138D6}"/>
              </a:ext>
            </a:extLst>
          </p:cNvPr>
          <p:cNvCxnSpPr/>
          <p:nvPr/>
        </p:nvCxnSpPr>
        <p:spPr>
          <a:xfrm>
            <a:off x="2016579" y="4718957"/>
            <a:ext cx="4229100" cy="54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39D068-ED0D-44CB-AF67-C64CA3F9161E}"/>
              </a:ext>
            </a:extLst>
          </p:cNvPr>
          <p:cNvSpPr txBox="1"/>
          <p:nvPr/>
        </p:nvSpPr>
        <p:spPr>
          <a:xfrm>
            <a:off x="654557" y="4523178"/>
            <a:ext cx="1429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Leave a small gap between the wheel and straw</a:t>
            </a:r>
          </a:p>
        </p:txBody>
      </p:sp>
    </p:spTree>
    <p:extLst>
      <p:ext uri="{BB962C8B-B14F-4D97-AF65-F5344CB8AC3E}">
        <p14:creationId xmlns:p14="http://schemas.microsoft.com/office/powerpoint/2010/main" val="394745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7D9B079-A132-4B21-9396-4D3751808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981" y="1501357"/>
            <a:ext cx="6967537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Complete your vehicle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02ED4D0-82CF-4F2A-AAE7-7C8DC971B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820150" cy="4752975"/>
          </a:xfrm>
        </p:spPr>
        <p:txBody>
          <a:bodyPr/>
          <a:lstStyle/>
          <a:p>
            <a:pPr marL="0" indent="0">
              <a:spcAft>
                <a:spcPts val="1000"/>
              </a:spcAft>
              <a:buFontTx/>
              <a:buNone/>
            </a:pPr>
            <a:endParaRPr lang="en-GB" altLang="en-US" sz="2500"/>
          </a:p>
          <a:p>
            <a:pPr marL="0" indent="0">
              <a:buFontTx/>
              <a:buNone/>
            </a:pPr>
            <a:endParaRPr lang="en-US" altLang="en-US" sz="26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E7F7C63-4C51-4F51-9B0A-62226479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" y="2257425"/>
            <a:ext cx="84978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can decorate your vehicle, e.g. by drawing on it with felt tip pens, painting it or sticking on decorations or corrugated card.</a:t>
            </a:r>
          </a:p>
          <a:p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could make some passengers, e.g. from modelling clay, pine cones with googly eyes etc.</a:t>
            </a:r>
          </a:p>
          <a:p>
            <a:pPr>
              <a:buFontTx/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C100D5FF-3965-495E-B3DF-E9308BD81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01" y="3785925"/>
            <a:ext cx="4560548" cy="275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7A77BC28-EE20-47B9-9C51-0776E024D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0" y="3769268"/>
            <a:ext cx="2721376" cy="275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BB938-AB5E-47FF-98A8-304888B3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4AB9-50B3-4733-B520-C0A53B4DB496}" type="slidenum">
              <a:rPr lang="en-GB" smtClean="0"/>
              <a:t>13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6BA39-7B84-4B23-8815-56816EB1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Caroline Alliston 2017 </a:t>
            </a:r>
          </a:p>
        </p:txBody>
      </p:sp>
    </p:spTree>
    <p:extLst>
      <p:ext uri="{BB962C8B-B14F-4D97-AF65-F5344CB8AC3E}">
        <p14:creationId xmlns:p14="http://schemas.microsoft.com/office/powerpoint/2010/main" val="33075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5A9B959-E400-43B9-8D92-FD33D41F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3" y="1539649"/>
            <a:ext cx="7775575" cy="1143000"/>
          </a:xfrm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Try out your vehicle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79A540F-D251-4A71-B396-EB84D9FE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43" y="2295299"/>
            <a:ext cx="79930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Try running your vehicle down the ramp and see how far it travels before it comes to a halt (the ‘range’).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try out different material surfaces on the ramp or on the floor and see how they affect the range of the vehicle.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find out how changing the slope of the ramp affects the range.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change the weight of your vehicle and check how this affects the range.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time how long the vehicle travels for and divide the distance by the time to calculate the average speed.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01EC75-858C-41F2-92F8-35C8C95F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11C2E-8651-4745-8B45-E0FA38934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011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455859E-FC7D-4CB8-8C30-5805F696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88" y="1513113"/>
            <a:ext cx="6783955" cy="1143000"/>
          </a:xfrm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Set up an investigation 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8272735-BCBC-4F17-B478-9E983D47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88" y="2352609"/>
            <a:ext cx="448695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would you like to investigate? Write this down on your worksheet.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a list of the equipment you will need.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variable do you need to change, and which variables do you need to keep the same for a fair test?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 your investigation.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did you discover?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 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CF075EC8-EAA4-4A61-89EB-2E97AA51D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1"/>
          <a:stretch/>
        </p:blipFill>
        <p:spPr bwMode="auto">
          <a:xfrm>
            <a:off x="5094743" y="2656113"/>
            <a:ext cx="367370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10A50F-5150-4D6E-9A11-41ED6ADE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BC04C-DC0D-4BD8-BBDA-00403E3FC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084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8000EBA-2CF8-4249-92C4-85DCA9C5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539648"/>
            <a:ext cx="7775575" cy="1143000"/>
          </a:xfrm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Evaluate your design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54CB5A3-F5CB-4527-A596-5DA2E2D0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29" y="2427287"/>
            <a:ext cx="80645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Look back at your design criteria.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Does your design do what you wanted it to do?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Is there anything you would like to change or improve?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Ask other people what they think of your vehicle.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Complete your worksheet.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Write your name on your vehicle.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Tidy up thoroughly.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144E0-4952-4FF2-BE4C-651DE89D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792F1-A428-432A-8A11-7FB8A89B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257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87A5EDF-58A1-4DE2-BEE0-13B57DF3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31484"/>
            <a:ext cx="7775575" cy="1143000"/>
          </a:xfrm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Plenary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FAD573E-D77C-4154-B776-C5963739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71" y="2311627"/>
            <a:ext cx="83534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Discuss how the activity went and what you have learnt.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did you investigate?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were your conclusions?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about: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Setting up an enquiry?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Taking measurements?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The design and make process?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Friction?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Wheels, axles and bearings?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did you enjoy most about the activity?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A7B3F-2C33-4999-B085-02C81371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A1FA4-065E-477C-A30B-830F0D660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Copyright © Caroline Alliston 2017 </a:t>
            </a:r>
          </a:p>
        </p:txBody>
      </p:sp>
    </p:spTree>
    <p:extLst>
      <p:ext uri="{BB962C8B-B14F-4D97-AF65-F5344CB8AC3E}">
        <p14:creationId xmlns:p14="http://schemas.microsoft.com/office/powerpoint/2010/main" val="3094509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E1741FB-6157-425A-94B6-ED3B77A05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231" y="1526912"/>
            <a:ext cx="8748713" cy="1143000"/>
          </a:xfrm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 TTS STEM design &amp; make class kits</a:t>
            </a:r>
            <a:b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FDC65-775C-45BE-9541-6A706BFF7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07374"/>
            <a:ext cx="8181201" cy="3851629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C7350A79-C46F-41D2-ADA2-586727692C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6776" y="6168137"/>
            <a:ext cx="7921625" cy="5373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 your own light	Fairground rides 		Motorised vehicles</a:t>
            </a:r>
            <a:endParaRPr lang="en-GB" altLang="en-US" sz="18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7AA4486-D514-4B6E-84CE-E4E74F82ED11}"/>
              </a:ext>
            </a:extLst>
          </p:cNvPr>
          <p:cNvSpPr txBox="1">
            <a:spLocks noChangeArrowheads="1"/>
          </p:cNvSpPr>
          <p:nvPr/>
        </p:nvSpPr>
        <p:spPr>
          <a:xfrm>
            <a:off x="716775" y="2356279"/>
            <a:ext cx="8231282" cy="57828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Fan boats	     Crumble controlled models 	D&amp;T vehicles</a:t>
            </a:r>
            <a:endParaRPr lang="en-GB" altLang="en-US" sz="18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E8AB1B2-B539-4EBD-98C0-AB08136A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243" y="6501660"/>
            <a:ext cx="4180115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Caroline Alliston 2017  Technology for Fun </a:t>
            </a:r>
          </a:p>
        </p:txBody>
      </p:sp>
    </p:spTree>
    <p:extLst>
      <p:ext uri="{BB962C8B-B14F-4D97-AF65-F5344CB8AC3E}">
        <p14:creationId xmlns:p14="http://schemas.microsoft.com/office/powerpoint/2010/main" val="153450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8F1564E-F186-48FF-9EB1-B520FAB2E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091" y="1499122"/>
            <a:ext cx="7700962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endParaRPr lang="en-GB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89206D9-513E-4230-B867-EF9933DEAC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8044" y="2574972"/>
            <a:ext cx="1641192" cy="649288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these vehicles used for?</a:t>
            </a:r>
          </a:p>
          <a:p>
            <a:pPr marL="0" indent="0">
              <a:spcAft>
                <a:spcPts val="600"/>
              </a:spcAft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667DDE3-17BD-4C29-87BD-42B05590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07" y="4410404"/>
            <a:ext cx="2649521" cy="20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34257739-518A-44E1-BB27-004B12B8B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60" y="4412949"/>
            <a:ext cx="3743326" cy="204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>
            <a:extLst>
              <a:ext uri="{FF2B5EF4-FFF2-40B4-BE49-F238E27FC236}">
                <a16:creationId xmlns:a16="http://schemas.microsoft.com/office/drawing/2014/main" id="{2A59B419-CBA7-40E0-8240-7D60D327E1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/>
          <a:stretch/>
        </p:blipFill>
        <p:spPr bwMode="auto">
          <a:xfrm>
            <a:off x="1975758" y="2410566"/>
            <a:ext cx="3181577" cy="17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>
            <a:extLst>
              <a:ext uri="{FF2B5EF4-FFF2-40B4-BE49-F238E27FC236}">
                <a16:creationId xmlns:a16="http://schemas.microsoft.com/office/drawing/2014/main" id="{A1E6E3EA-DC0B-4187-926E-F7D878B40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23" y="2410566"/>
            <a:ext cx="2963527" cy="17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F5FC9-2033-4B70-AA43-BB8C2CE2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EF701-673D-4993-B463-3DAD92164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61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490A38-4930-4AE5-BB9D-D9994FA8D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5" y="1492592"/>
            <a:ext cx="7700963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vehicles</a:t>
            </a:r>
            <a:endParaRPr lang="en-GB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83FEA82-F4A9-436E-B6F1-B597347547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2627428"/>
            <a:ext cx="1780493" cy="649287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about these vehicles?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EC41F078-0DBE-4300-B8E5-293EE737D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91" y="2391683"/>
            <a:ext cx="2640842" cy="207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0D152CE2-1CDA-4B65-B9F0-F3CAC1945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83" y="4653820"/>
            <a:ext cx="40322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>
            <a:extLst>
              <a:ext uri="{FF2B5EF4-FFF2-40B4-BE49-F238E27FC236}">
                <a16:creationId xmlns:a16="http://schemas.microsoft.com/office/drawing/2014/main" id="{FCD719C1-A4B2-4FF9-9D34-7F0EA2E7C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36" y="4542862"/>
            <a:ext cx="3053252" cy="189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>
            <a:extLst>
              <a:ext uri="{FF2B5EF4-FFF2-40B4-BE49-F238E27FC236}">
                <a16:creationId xmlns:a16="http://schemas.microsoft.com/office/drawing/2014/main" id="{5E75A270-019D-4DDF-90E6-6EE5DF381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35" y="2397480"/>
            <a:ext cx="3232231" cy="206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04FF3-44FC-4A31-A325-775F813C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D4CE0-8D95-4E55-8273-E42051B0A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02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4C2F79-8D9D-4789-921C-44477FF9E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2" y="1502454"/>
            <a:ext cx="6973887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Wheels, axles and bearings</a:t>
            </a:r>
            <a:endParaRPr lang="en-GB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18D933-35CC-4F56-BEEF-7D7F28D883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823029"/>
            <a:ext cx="2410051" cy="14398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What do the wheels do?</a:t>
            </a:r>
          </a:p>
          <a:p>
            <a:pPr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What does the axle do? </a:t>
            </a:r>
          </a:p>
          <a:p>
            <a:pPr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What do the bearings do? 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8D5799D8-C50D-49D2-A45E-A0B58CBB1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84" y="2680154"/>
            <a:ext cx="572452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ED6FC-C7E8-46B4-83D0-7CB1E886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AC350-560E-473D-9501-78C212CDE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867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41514A6-8BFA-4C57-A827-D7F831EBF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1" y="1508352"/>
            <a:ext cx="7700962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GB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5BF650-5D4F-4F60-B6C2-5969AC2BFB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28651" y="2921454"/>
            <a:ext cx="7559675" cy="43926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Engage in the design and make process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Understand and use mechanical systems, e.g. wheels, axles and bearings 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effects of gravity and friction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 up practical enquiries and take measurements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E8124-D759-4921-BA63-70899FD6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E23F1-B665-4153-A001-8DCBF2F83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54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3F120C9-CD52-4B22-AC6F-BF1BEFBA7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3967" y="1507875"/>
            <a:ext cx="6264275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Safety</a:t>
            </a:r>
            <a:endParaRPr lang="en-GB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345DC5E-5A8D-4EA0-8DD7-6E8F4A18E9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9931" y="2419124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Look at the tools and equipment. 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B6F28129-5B8F-4906-9E3B-794D071CE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60" y="4239810"/>
            <a:ext cx="24955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EDA38641-38F4-4C3F-9B64-54838FAB6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3" y="3683605"/>
            <a:ext cx="20161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">
            <a:extLst>
              <a:ext uri="{FF2B5EF4-FFF2-40B4-BE49-F238E27FC236}">
                <a16:creationId xmlns:a16="http://schemas.microsoft.com/office/drawing/2014/main" id="{C1D23993-0A20-4499-9C8D-069661DC8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9" y="373448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">
            <a:extLst>
              <a:ext uri="{FF2B5EF4-FFF2-40B4-BE49-F238E27FC236}">
                <a16:creationId xmlns:a16="http://schemas.microsoft.com/office/drawing/2014/main" id="{995FBA3C-C20B-4B00-ADC0-E2DEA1167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7" y="2557942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C4510-8EC2-4836-AA2E-88043DFA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A7F7F-D347-4FA7-A0B5-FA0D1C7DE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49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A34B7A9-6036-4342-A569-DC0C76D77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516743"/>
            <a:ext cx="6614658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How the vehicle works</a:t>
            </a:r>
            <a:endParaRPr lang="en-GB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515A605-4391-492C-8C60-31C15D542E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574925"/>
            <a:ext cx="8353425" cy="43926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Try running the sample vehicle down a gentle slope. 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force is pulling the vehicle down the slope?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force is resisting its movement?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wheels, axles and bearings (straws).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Run through the pitfalls highlighted in the lesson plan.  </a:t>
            </a:r>
          </a:p>
          <a:p>
            <a:pPr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you think of ways to reduce the risks?</a:t>
            </a:r>
          </a:p>
          <a:p>
            <a:pPr>
              <a:buFontTx/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D62C6-BBB1-4197-9A8F-B7A2E6A9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997CF-930C-4BB2-8701-8DDC0E23F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35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1FED131-6102-4769-90BB-D92B718A8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492024"/>
            <a:ext cx="6403975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Design criteria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0BC40B2-1593-446D-9688-F7461947B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18608"/>
            <a:ext cx="7848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If your vehicles are being designed to a particular theme then discuss this.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On your worksheet write down some design criteria for your vehicle. For example would you like your vehicle to: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altLang="en-US" sz="2400" dirty="0">
                <a:latin typeface="Arial" panose="020B0604020202020204" pitchFamily="34" charset="0"/>
              </a:rPr>
              <a:t> Carry a passenger, several passengers or a load?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altLang="en-US" sz="2400" dirty="0">
                <a:latin typeface="Arial" panose="020B0604020202020204" pitchFamily="34" charset="0"/>
              </a:rPr>
              <a:t> Go as far or as fast as possible?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altLang="en-US" sz="2400" dirty="0">
                <a:latin typeface="Arial" panose="020B0604020202020204" pitchFamily="34" charset="0"/>
              </a:rPr>
              <a:t> Be bright and colourful?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altLang="en-US" sz="2400" dirty="0">
                <a:latin typeface="Arial" panose="020B0604020202020204" pitchFamily="34" charset="0"/>
              </a:rPr>
              <a:t> Keep the passengers safe?			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altLang="en-US" sz="2400" dirty="0">
                <a:latin typeface="Arial" panose="020B0604020202020204" pitchFamily="34" charset="0"/>
              </a:rPr>
              <a:t> Look nice?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altLang="en-US" sz="2400" dirty="0">
                <a:latin typeface="Arial" panose="020B0604020202020204" pitchFamily="34" charset="0"/>
              </a:rPr>
              <a:t> Anything else?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12FBD-DA84-4F42-B696-87FEF75F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CFC95-9205-42B1-A0F9-F82AF5EE2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45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C07895-CB64-4378-AF45-DFFD29065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485008"/>
            <a:ext cx="5329237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Sketch your vehicle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C1D6F1-3AA3-41C5-A7AD-BF088AE6AC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477862"/>
            <a:ext cx="8655050" cy="4724400"/>
          </a:xfrm>
        </p:spPr>
        <p:txBody>
          <a:bodyPr/>
          <a:lstStyle/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Sketch your vehicle on your worksheet.</a:t>
            </a:r>
          </a:p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Fill in the table listing which parts you will need.</a:t>
            </a:r>
          </a:p>
          <a:p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dirty="0"/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100C68D7-B1AE-48CD-8603-85A70EB1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6" y="3459165"/>
            <a:ext cx="412591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587C7-D7BB-4A1E-8BEE-A49FE0F9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38-EB11-4D8A-BB36-FAEB5BF53CD7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7FCAFE5-E443-4012-8408-751B85284ADB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3471384"/>
            <a:ext cx="3749677" cy="47244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you are making a prototype for your bodywork then draw it out on your A4 card or cereal box, cut it out and stick it together with transparent sticky tape.</a:t>
            </a:r>
          </a:p>
          <a:p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709B0-B45D-49F4-B14B-17EC19181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Copyright © Caroline Alliston 2017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2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1031</Words>
  <Application>Microsoft Office PowerPoint</Application>
  <PresentationFormat>On-screen Show (4:3)</PresentationFormat>
  <Paragraphs>169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Design, build &amp; test your own vehicle</vt:lpstr>
      <vt:lpstr>Vehicles</vt:lpstr>
      <vt:lpstr>More vehicles</vt:lpstr>
      <vt:lpstr>Wheels, axles and bearings</vt:lpstr>
      <vt:lpstr>Learning Objectives</vt:lpstr>
      <vt:lpstr>1. Safety</vt:lpstr>
      <vt:lpstr>2. How the vehicle works</vt:lpstr>
      <vt:lpstr>3. Design criteria</vt:lpstr>
      <vt:lpstr>4. Sketch your vehicle</vt:lpstr>
      <vt:lpstr>5. Construct your bodywork</vt:lpstr>
      <vt:lpstr>6. Fit your bearings &amp; prepare your axles</vt:lpstr>
      <vt:lpstr>7. Fit your wheels</vt:lpstr>
      <vt:lpstr>8. Complete your vehicle</vt:lpstr>
      <vt:lpstr>9. Try out your vehicle</vt:lpstr>
      <vt:lpstr>10. Set up an investigation </vt:lpstr>
      <vt:lpstr>11. Evaluate your design</vt:lpstr>
      <vt:lpstr>12. Plenary</vt:lpstr>
      <vt:lpstr>Fun TTS STEM design &amp; make class kits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Alliston</dc:creator>
  <cp:lastModifiedBy>Caroline Alliston</cp:lastModifiedBy>
  <cp:revision>16</cp:revision>
  <dcterms:created xsi:type="dcterms:W3CDTF">2018-02-15T18:26:41Z</dcterms:created>
  <dcterms:modified xsi:type="dcterms:W3CDTF">2020-09-28T13:55:08Z</dcterms:modified>
</cp:coreProperties>
</file>